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8" r:id="rId42"/>
    <p:sldId id="296" r:id="rId43"/>
    <p:sldId id="297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82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4DE-9EF9-4ADD-AEC3-C437A742150D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54-6DD1-4F87-AFB4-FBC22F2E39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4DE-9EF9-4ADD-AEC3-C437A742150D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54-6DD1-4F87-AFB4-FBC22F2E39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4DE-9EF9-4ADD-AEC3-C437A742150D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54-6DD1-4F87-AFB4-FBC22F2E39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4DE-9EF9-4ADD-AEC3-C437A742150D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54-6DD1-4F87-AFB4-FBC22F2E39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4DE-9EF9-4ADD-AEC3-C437A742150D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54-6DD1-4F87-AFB4-FBC22F2E39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4DE-9EF9-4ADD-AEC3-C437A742150D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54-6DD1-4F87-AFB4-FBC22F2E39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4DE-9EF9-4ADD-AEC3-C437A742150D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54-6DD1-4F87-AFB4-FBC22F2E39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4DE-9EF9-4ADD-AEC3-C437A742150D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54-6DD1-4F87-AFB4-FBC22F2E39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4DE-9EF9-4ADD-AEC3-C437A742150D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54-6DD1-4F87-AFB4-FBC22F2E39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4DE-9EF9-4ADD-AEC3-C437A742150D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54-6DD1-4F87-AFB4-FBC22F2E39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54DE-9EF9-4ADD-AEC3-C437A742150D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E754-6DD1-4F87-AFB4-FBC22F2E39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554DE-9EF9-4ADD-AEC3-C437A742150D}" type="datetimeFigureOut">
              <a:rPr lang="en-GB" smtClean="0"/>
              <a:t>29/09/2018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0E754-6DD1-4F87-AFB4-FBC22F2E391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scontent.fbhx1-1.fna.fbcdn.net/v/t1.15752-9/42771020_2164792160444140_3612737270316007424_n.jpg?_nc_cat=109&amp;oh=a972d1a1af67fb3b5f872e4066feac50&amp;oe=5C2206BE"/>
          <p:cNvPicPr>
            <a:picLocks noChangeAspect="1" noChangeArrowheads="1"/>
          </p:cNvPicPr>
          <p:nvPr/>
        </p:nvPicPr>
        <p:blipFill>
          <a:blip r:embed="rId2" cstate="print"/>
          <a:srcRect t="12912" b="12608"/>
          <a:stretch>
            <a:fillRect/>
          </a:stretch>
        </p:blipFill>
        <p:spPr bwMode="auto">
          <a:xfrm>
            <a:off x="4263" y="838200"/>
            <a:ext cx="9139737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8130" name="Picture 2" descr="https://scontent.fbhx1-1.fna.fbcdn.net/v/t1.15752-9/42589098_2122933438034721_876264343035969536_n.jpg?_nc_cat=109&amp;oh=f91d0baf911f9b60a34d468882923dce&amp;oe=5C6080F4"/>
          <p:cNvPicPr>
            <a:picLocks noChangeAspect="1" noChangeArrowheads="1"/>
          </p:cNvPicPr>
          <p:nvPr/>
        </p:nvPicPr>
        <p:blipFill>
          <a:blip r:embed="rId2" cstate="print"/>
          <a:srcRect l="-326" t="12912" r="-456" b="14171"/>
          <a:stretch>
            <a:fillRect/>
          </a:stretch>
        </p:blipFill>
        <p:spPr bwMode="auto">
          <a:xfrm>
            <a:off x="-264523" y="990600"/>
            <a:ext cx="9408523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7106" name="Picture 2" descr="https://scontent.fbhx1-1.fna.fbcdn.net/v/t1.15752-9/42622879_576207209499878_1575713863272235008_n.jpg?_nc_cat=100&amp;oh=33cb9afd45864a2e80170e12b22fcf8f&amp;oe=5C593843"/>
          <p:cNvPicPr>
            <a:picLocks noChangeAspect="1" noChangeArrowheads="1"/>
          </p:cNvPicPr>
          <p:nvPr/>
        </p:nvPicPr>
        <p:blipFill>
          <a:blip r:embed="rId2" cstate="print"/>
          <a:srcRect l="-326" t="13434" r="-456" b="13650"/>
          <a:stretch>
            <a:fillRect/>
          </a:stretch>
        </p:blipFill>
        <p:spPr bwMode="auto">
          <a:xfrm>
            <a:off x="-140426" y="990600"/>
            <a:ext cx="9408523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6082" name="Picture 2" descr="https://scontent.fbhx1-1.fna.fbcdn.net/v/t1.15752-9/42612084_289956961836382_2781626678672097280_n.jpg?_nc_cat=108&amp;oh=eb1802e54f4e0c66bf57022eeafb2a5f&amp;oe=5C24D319"/>
          <p:cNvPicPr>
            <a:picLocks noChangeAspect="1" noChangeArrowheads="1"/>
          </p:cNvPicPr>
          <p:nvPr/>
        </p:nvPicPr>
        <p:blipFill>
          <a:blip r:embed="rId2" cstate="print"/>
          <a:srcRect l="-326" t="12913" r="-65" b="12608"/>
          <a:stretch>
            <a:fillRect/>
          </a:stretch>
        </p:blipFill>
        <p:spPr bwMode="auto">
          <a:xfrm>
            <a:off x="-152400" y="905802"/>
            <a:ext cx="9327839" cy="519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5058" name="Picture 2" descr="https://scontent.fbhx1-1.fna.fbcdn.net/v/t1.15752-9/42661573_519555741840454_7773544644280844288_n.jpg?_nc_cat=105&amp;oh=8a6aed4b507d8def1669a45d7413d7e2&amp;oe=5C1DD75A"/>
          <p:cNvPicPr>
            <a:picLocks noChangeAspect="1" noChangeArrowheads="1"/>
          </p:cNvPicPr>
          <p:nvPr/>
        </p:nvPicPr>
        <p:blipFill>
          <a:blip r:embed="rId2" cstate="print"/>
          <a:srcRect t="13954" b="13650"/>
          <a:stretch>
            <a:fillRect/>
          </a:stretch>
        </p:blipFill>
        <p:spPr bwMode="auto">
          <a:xfrm>
            <a:off x="0" y="1032321"/>
            <a:ext cx="9185572" cy="4987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4034" name="Picture 2" descr="https://scontent.fbhx1-1.fna.fbcdn.net/v/t1.15752-9/42611732_169674933912928_5870430865758093312_n.jpg?_nc_cat=103&amp;oh=cbec9ba0fb6fab4507083f028d55c109&amp;oe=5C28B25F"/>
          <p:cNvPicPr>
            <a:picLocks noChangeAspect="1" noChangeArrowheads="1"/>
          </p:cNvPicPr>
          <p:nvPr/>
        </p:nvPicPr>
        <p:blipFill>
          <a:blip r:embed="rId2" cstate="print"/>
          <a:srcRect l="-326" t="13954" r="-456" b="13650"/>
          <a:stretch>
            <a:fillRect/>
          </a:stretch>
        </p:blipFill>
        <p:spPr bwMode="auto">
          <a:xfrm>
            <a:off x="-141436" y="838200"/>
            <a:ext cx="9437836" cy="508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3010" name="Picture 2" descr="https://scontent.fbhx1-1.fna.fbcdn.net/v/t1.15752-9/42689803_726494131061709_672464760406540288_n.jpg?_nc_cat=106&amp;oh=2dfc6ae9bb3451c52f76a72887f7ad8e&amp;oe=5C1C3D34"/>
          <p:cNvPicPr>
            <a:picLocks noChangeAspect="1" noChangeArrowheads="1"/>
          </p:cNvPicPr>
          <p:nvPr/>
        </p:nvPicPr>
        <p:blipFill>
          <a:blip r:embed="rId2" cstate="print"/>
          <a:srcRect t="13479" b="13650"/>
          <a:stretch>
            <a:fillRect/>
          </a:stretch>
        </p:blipFill>
        <p:spPr bwMode="auto">
          <a:xfrm>
            <a:off x="-45076" y="685800"/>
            <a:ext cx="9341476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6" name="Picture 2" descr="https://scontent.fbhx1-1.fna.fbcdn.net/v/t1.15752-9/42643565_1934172149993007_5362120090412122112_n.jpg?_nc_cat=100&amp;oh=9dea710aee580aeddf6b220c13e9ab0a&amp;oe=5C57AE2C"/>
          <p:cNvPicPr>
            <a:picLocks noChangeAspect="1" noChangeArrowheads="1"/>
          </p:cNvPicPr>
          <p:nvPr/>
        </p:nvPicPr>
        <p:blipFill>
          <a:blip r:embed="rId2" cstate="print"/>
          <a:srcRect t="12912" b="14171"/>
          <a:stretch>
            <a:fillRect/>
          </a:stretch>
        </p:blipFill>
        <p:spPr bwMode="auto">
          <a:xfrm>
            <a:off x="0" y="838200"/>
            <a:ext cx="91440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62" name="Picture 2" descr="https://scontent.fbhx1-1.fna.fbcdn.net/v/t1.15752-9/42604408_531125530691031_8849154164874280960_n.jpg?_nc_cat=109&amp;oh=365cdcb8c103349db70736cbb829db2c&amp;oe=5C18B82D"/>
          <p:cNvPicPr>
            <a:picLocks noChangeAspect="1" noChangeArrowheads="1"/>
          </p:cNvPicPr>
          <p:nvPr/>
        </p:nvPicPr>
        <p:blipFill>
          <a:blip r:embed="rId2" cstate="print"/>
          <a:srcRect t="12912" b="12609"/>
          <a:stretch>
            <a:fillRect/>
          </a:stretch>
        </p:blipFill>
        <p:spPr bwMode="auto">
          <a:xfrm>
            <a:off x="-71937" y="685800"/>
            <a:ext cx="9412565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38" name="Picture 2" descr="https://scontent.fbhx1-1.fna.fbcdn.net/v/t1.15752-9/42539891_729439154068206_4377860839122665472_n.jpg?_nc_cat=102&amp;oh=6aa14febfa08e8213c645e74f27d854b&amp;oe=5C1E6602"/>
          <p:cNvPicPr>
            <a:picLocks noChangeAspect="1" noChangeArrowheads="1"/>
          </p:cNvPicPr>
          <p:nvPr/>
        </p:nvPicPr>
        <p:blipFill>
          <a:blip r:embed="rId2" cstate="print"/>
          <a:srcRect t="13433" b="13075"/>
          <a:stretch>
            <a:fillRect/>
          </a:stretch>
        </p:blipFill>
        <p:spPr bwMode="auto">
          <a:xfrm>
            <a:off x="0" y="979735"/>
            <a:ext cx="9144000" cy="5040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914" name="Picture 2" descr="https://scontent.fbhx1-1.fna.fbcdn.net/v/t1.15752-9/42667356_689713278080002_739508542767104000_n.jpg?_nc_cat=106&amp;oh=4784cfd7ef4a9df92f97595ffddcff52&amp;oe=5C24E461"/>
          <p:cNvPicPr>
            <a:picLocks noChangeAspect="1" noChangeArrowheads="1"/>
          </p:cNvPicPr>
          <p:nvPr/>
        </p:nvPicPr>
        <p:blipFill>
          <a:blip r:embed="rId2" cstate="print"/>
          <a:srcRect l="-326" t="13479" r="1107" b="13650"/>
          <a:stretch>
            <a:fillRect/>
          </a:stretch>
        </p:blipFill>
        <p:spPr bwMode="auto">
          <a:xfrm>
            <a:off x="-124496" y="914400"/>
            <a:ext cx="9268496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s://scontent.fbhx1-1.fna.fbcdn.net/v/t1.15752-9/42614860_158612501741075_2342703586779070464_n.jpg?_nc_cat=105&amp;oh=4514e2dddf4a5f5e0de8fb368ff3fd87&amp;oe=5C556DD6"/>
          <p:cNvPicPr>
            <a:picLocks noChangeAspect="1" noChangeArrowheads="1"/>
          </p:cNvPicPr>
          <p:nvPr/>
        </p:nvPicPr>
        <p:blipFill>
          <a:blip r:embed="rId2" cstate="print"/>
          <a:srcRect t="13510" b="12644"/>
          <a:stretch>
            <a:fillRect/>
          </a:stretch>
        </p:blipFill>
        <p:spPr bwMode="auto">
          <a:xfrm>
            <a:off x="63500" y="1066800"/>
            <a:ext cx="90805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7890" name="Picture 2" descr="https://scontent.fbhx1-1.fna.fbcdn.net/v/t1.15752-9/42629563_285930792133453_834295662081212416_n.jpg?_nc_cat=109&amp;oh=01e93a8c13c9c051315b1a04a1aaaf0d&amp;oe=5C583E43"/>
          <p:cNvPicPr>
            <a:picLocks noChangeAspect="1" noChangeArrowheads="1"/>
          </p:cNvPicPr>
          <p:nvPr/>
        </p:nvPicPr>
        <p:blipFill>
          <a:blip r:embed="rId2" cstate="print"/>
          <a:srcRect t="12912" b="12609"/>
          <a:stretch>
            <a:fillRect/>
          </a:stretch>
        </p:blipFill>
        <p:spPr bwMode="auto">
          <a:xfrm>
            <a:off x="0" y="878929"/>
            <a:ext cx="9203237" cy="5140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866" name="Picture 2" descr="https://scontent.fbhx1-1.fna.fbcdn.net/v/t1.15752-9/42703941_305578450239018_2691562086353338368_n.jpg?_nc_cat=109&amp;oh=e8d1d73edcaa00c02431bccedd185eca&amp;oe=5C5821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0" y="838200"/>
            <a:ext cx="9474926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5842" name="Picture 2" descr="https://scontent.fbhx1-1.fna.fbcdn.net/v/t1.15752-9/42611814_1328478420619521_663517016384077824_n.jpg?_nc_cat=101&amp;oh=499c712c9ef0dfbbc8d4c1083c36be20&amp;oe=5C17AB61"/>
          <p:cNvPicPr>
            <a:picLocks noChangeAspect="1" noChangeArrowheads="1"/>
          </p:cNvPicPr>
          <p:nvPr/>
        </p:nvPicPr>
        <p:blipFill>
          <a:blip r:embed="rId2" cstate="email"/>
          <a:srcRect t="1315" b="1451"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 descr="https://scontent.fbhx1-1.fna.fbcdn.net/v/t1.15752-9/42782850_241951436678905_4864210458841710592_n.jpg?_nc_cat=107&amp;oh=3e7e7099d1063ef0ad676c97775c0e40&amp;oe=5C571BC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7856" y="1066799"/>
            <a:ext cx="9221856" cy="4971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 descr="https://scontent.fbhx1-1.fna.fbcdn.net/v/t1.15752-9/42660512_274328306537115_9020561125632114688_n.jpg?_nc_cat=106&amp;oh=c9c9c4b723d00143685dbb86e5a79b64&amp;oe=5C599E38"/>
          <p:cNvPicPr>
            <a:picLocks noChangeAspect="1" noChangeArrowheads="1"/>
          </p:cNvPicPr>
          <p:nvPr/>
        </p:nvPicPr>
        <p:blipFill>
          <a:blip r:embed="rId2" cstate="print"/>
          <a:srcRect t="12912" b="14171"/>
          <a:stretch>
            <a:fillRect/>
          </a:stretch>
        </p:blipFill>
        <p:spPr bwMode="auto">
          <a:xfrm>
            <a:off x="-76200" y="914400"/>
            <a:ext cx="9335589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 descr="https://scontent.fbhx1-1.fna.fbcdn.net/v/t1.15752-9/42741146_149359479338674_3099165151442501632_n.jpg?_nc_cat=105&amp;oh=839111c2f7476b9834f0b88af9d0ea52&amp;oe=5C6118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664043" y="0"/>
            <a:ext cx="118624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746" name="Picture 2" descr="https://scontent.fbhx1-1.fna.fbcdn.net/v/t1.15752-9/42669609_711258125900333_8598582066268864512_n.jpg?_nc_cat=111&amp;oh=46011e4bba018b7879e0011459e37b83&amp;oe=5C1F505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9179" y="914400"/>
            <a:ext cx="9269379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2" name="Picture 2" descr="https://scontent.fbhx1-1.fna.fbcdn.net/v/t1.15752-9/42628022_321048598670507_7252141399867392000_n.jpg?_nc_cat=106&amp;oh=5faf623d384e8b666decdf7524957cba&amp;oe=5C20B76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99253" y="0"/>
            <a:ext cx="110956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9698" name="Picture 2" descr="https://scontent.fbhx1-1.fna.fbcdn.net/v/t1.15752-9/42660443_481293312391845_6822615838151933952_n.jpg?_nc_cat=106&amp;oh=2059813b91b5215de5ab8e942c3c5399&amp;oe=5C18E2B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944969" y="0"/>
            <a:ext cx="123637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https://scontent.fbhx1-1.fna.fbcdn.net/v/t1.15752-9/42640660_299377810654869_1341507058943393792_n.jpg?_nc_cat=110&amp;oh=4859b0777921b5adc086a36af327decb&amp;oe=5C262CD3"/>
          <p:cNvPicPr>
            <a:picLocks noChangeAspect="1" noChangeArrowheads="1"/>
          </p:cNvPicPr>
          <p:nvPr/>
        </p:nvPicPr>
        <p:blipFill>
          <a:blip r:embed="rId2" cstate="email"/>
          <a:srcRect l="-331"/>
          <a:stretch>
            <a:fillRect/>
          </a:stretch>
        </p:blipFill>
        <p:spPr bwMode="auto">
          <a:xfrm>
            <a:off x="-2532184" y="0"/>
            <a:ext cx="121333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5298" name="Picture 2" descr="https://scontent.fbhx1-1.fna.fbcdn.net/v/t1.15752-9/42742063_330869634145093_1196611595568939008_n.jpg?_nc_cat=102&amp;oh=2d4272a13918d85fb50b01b8115591d1&amp;oe=5C5DD617"/>
          <p:cNvPicPr>
            <a:picLocks noChangeAspect="1" noChangeArrowheads="1"/>
          </p:cNvPicPr>
          <p:nvPr/>
        </p:nvPicPr>
        <p:blipFill>
          <a:blip r:embed="rId2" cstate="print"/>
          <a:srcRect t="12391" b="12457"/>
          <a:stretch>
            <a:fillRect/>
          </a:stretch>
        </p:blipFill>
        <p:spPr bwMode="auto">
          <a:xfrm>
            <a:off x="0" y="838200"/>
            <a:ext cx="9134168" cy="5148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674" name="Picture 2" descr="https://scontent.fbhx1-1.fna.fbcdn.net/v/t1.15752-9/42720578_314401415959464_2756566940364308480_n.jpg?_nc_cat=101&amp;oh=c0ed186b044a5be21f4b14cc29c0a79e&amp;oe=5C227DF0"/>
          <p:cNvPicPr>
            <a:picLocks noChangeAspect="1" noChangeArrowheads="1"/>
          </p:cNvPicPr>
          <p:nvPr/>
        </p:nvPicPr>
        <p:blipFill>
          <a:blip r:embed="rId2" cstate="email"/>
          <a:srcRect t="1471"/>
          <a:stretch>
            <a:fillRect/>
          </a:stretch>
        </p:blipFill>
        <p:spPr bwMode="auto">
          <a:xfrm>
            <a:off x="63500" y="914400"/>
            <a:ext cx="9341476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 descr="https://scontent.fbhx1-1.fna.fbcdn.net/v/t1.15752-9/42608132_239435203404103_307142577444880384_n.jpg?_nc_cat=103&amp;oh=18a733413be76b14229b47cefd4033ee&amp;oe=5C2342A5"/>
          <p:cNvPicPr>
            <a:picLocks noChangeAspect="1" noChangeArrowheads="1"/>
          </p:cNvPicPr>
          <p:nvPr/>
        </p:nvPicPr>
        <p:blipFill>
          <a:blip r:embed="rId2" cstate="email"/>
          <a:srcRect t="13433" b="14171"/>
          <a:stretch>
            <a:fillRect/>
          </a:stretch>
        </p:blipFill>
        <p:spPr bwMode="auto">
          <a:xfrm>
            <a:off x="-118412" y="990600"/>
            <a:ext cx="9262412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 descr="https://scontent.fbhx1-1.fna.fbcdn.net/v/t1.15752-9/42614771_156339128633969_4473519527560216576_n.jpg?_nc_cat=103&amp;oh=81fe6378abd744d7d1e70accb7bfad42&amp;oe=5C27B642"/>
          <p:cNvPicPr>
            <a:picLocks noChangeAspect="1" noChangeArrowheads="1"/>
          </p:cNvPicPr>
          <p:nvPr/>
        </p:nvPicPr>
        <p:blipFill>
          <a:blip r:embed="rId2" cstate="email"/>
          <a:srcRect r="-456"/>
          <a:stretch>
            <a:fillRect/>
          </a:stretch>
        </p:blipFill>
        <p:spPr bwMode="auto">
          <a:xfrm>
            <a:off x="-152400" y="685800"/>
            <a:ext cx="9934134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 descr="https://scontent.fbhx1-1.fna.fbcdn.net/v/t1.15752-9/42730842_329030584514730_3129896574453284864_n.jpg?_nc_cat=106&amp;oh=ff938fb945bab509cf91527796ac0bf6&amp;oe=5C25F05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0" y="914400"/>
            <a:ext cx="9066727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 descr="https://scontent.fbhx1-1.fna.fbcdn.net/v/t1.15752-9/42731831_164316681164065_4150626536241758208_n.jpg?_nc_cat=107&amp;oh=eaec203b363e4976a8b9b4bebd2bf155&amp;oe=5C5430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14400"/>
            <a:ext cx="9335589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 descr="https://scontent.fbhx1-1.fna.fbcdn.net/v/t1.15752-9/42766857_251597195499144_3215150240759808000_n.jpg?_nc_cat=104&amp;oh=2cb53f0c9e73a102fffef969be88dc0c&amp;oe=5C1C7EB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906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 descr="https://scontent.fbhx1-1.fna.fbcdn.net/v/t1.15752-9/42611659_328857797849935_7071978345117777920_n.jpg?_nc_cat=103&amp;oh=8682c7874da6887f813b3aa2cdf74ee3&amp;oe=5C56B4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762000"/>
            <a:ext cx="975360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https://scontent.fbhx1-1.fna.fbcdn.net/v/t1.15752-9/42687646_295103661080141_3447881856966459392_n.jpg?_nc_cat=103&amp;oh=620a99df91291714c6bff680b62a4b05&amp;oe=5C597DD7"/>
          <p:cNvPicPr>
            <a:picLocks noChangeAspect="1" noChangeArrowheads="1"/>
          </p:cNvPicPr>
          <p:nvPr/>
        </p:nvPicPr>
        <p:blipFill>
          <a:blip r:embed="rId2" cstate="email"/>
          <a:srcRect l="-330"/>
          <a:stretch>
            <a:fillRect/>
          </a:stretch>
        </p:blipFill>
        <p:spPr bwMode="auto">
          <a:xfrm>
            <a:off x="0" y="914400"/>
            <a:ext cx="9144000" cy="518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 descr="https://scontent.fbhx1-1.fna.fbcdn.net/v/t1.15752-9/42607789_2232659100137545_1946313208125980672_n.jpg?_nc_cat=106&amp;oh=f3225d98a3dd93d1cc3a2f7ef5d37e37&amp;oe=5C14D510"/>
          <p:cNvPicPr>
            <a:picLocks noChangeAspect="1" noChangeArrowheads="1"/>
          </p:cNvPicPr>
          <p:nvPr/>
        </p:nvPicPr>
        <p:blipFill>
          <a:blip r:embed="rId2" cstate="email"/>
          <a:srcRect t="12912" b="12088"/>
          <a:stretch>
            <a:fillRect/>
          </a:stretch>
        </p:blipFill>
        <p:spPr bwMode="auto">
          <a:xfrm>
            <a:off x="-4800600" y="-2971800"/>
            <a:ext cx="19507200" cy="1097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https://scontent.fbhx1-1.fna.fbcdn.net/v/t1.15752-9/42608034_691222214578166_6730527839495389184_n.jpg?_nc_cat=102&amp;oh=6e2b9e9a8b5506726a39b2eaa5071149&amp;oe=5C20C23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14400"/>
            <a:ext cx="9139737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4274" name="Picture 2" descr="https://scontent.fbhx1-1.fna.fbcdn.net/v/t1.15752-9/42773859_156335368634720_4513302478183202816_n.jpg?_nc_cat=111&amp;oh=a2df4617967e5eb775d45a7f8fb62e0c&amp;oe=5C5ED5CA"/>
          <p:cNvPicPr>
            <a:picLocks noChangeAspect="1" noChangeArrowheads="1"/>
          </p:cNvPicPr>
          <p:nvPr/>
        </p:nvPicPr>
        <p:blipFill>
          <a:blip r:embed="rId2" cstate="print"/>
          <a:srcRect l="-326" t="12912" r="1107" b="16775"/>
          <a:stretch>
            <a:fillRect/>
          </a:stretch>
        </p:blipFill>
        <p:spPr bwMode="auto">
          <a:xfrm>
            <a:off x="-152400" y="1066800"/>
            <a:ext cx="9605716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 descr="https://scontent.fbhx1-1.fna.fbcdn.net/v/t1.15752-9/42687608_331097534379777_6509771511232987136_n.jpg?_nc_cat=104&amp;oh=50737d6b7c2a411c87b9632d96b009e0&amp;oe=5C63215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14400"/>
            <a:ext cx="9341476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6322" name="Picture 2" descr="https://scontent.fbhx1-1.fna.fbcdn.net/v/t1.15752-9/42761300_2014221668658097_2208597253050859520_n.jpg?_nc_cat=103&amp;oh=dd307a4404efd28df5aa4dc2193b6070&amp;oe=5C2AC9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0"/>
            <a:ext cx="9335589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8370" name="Picture 2" descr="https://scontent.fbhx1-1.fna.fbcdn.net/v/t1.15752-9/42638418_255328181850093_2409090462481645568_n.jpg?_nc_cat=103&amp;oh=22cbf7b5ae61b44dc240add0da69f664&amp;oe=5C16E8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733488" y="0"/>
            <a:ext cx="14163488" cy="7524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7346" name="Picture 2" descr="https://scontent.fbhx1-1.fna.fbcdn.net/v/t1.15752-9/42668556_499999117077379_5391394256789176320_n.jpg?_nc_cat=100&amp;oh=0c6f397c3af9df583e6478529c0a74b6&amp;oe=5C19D2AA"/>
          <p:cNvPicPr>
            <a:picLocks noChangeAspect="1" noChangeArrowheads="1"/>
          </p:cNvPicPr>
          <p:nvPr/>
        </p:nvPicPr>
        <p:blipFill>
          <a:blip r:embed="rId2" cstate="print"/>
          <a:srcRect t="13433" b="14171"/>
          <a:stretch>
            <a:fillRect/>
          </a:stretch>
        </p:blipFill>
        <p:spPr bwMode="auto">
          <a:xfrm>
            <a:off x="0" y="914400"/>
            <a:ext cx="9262412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9394" name="Picture 2" descr="https://scontent.fbhx1-1.fna.fbcdn.net/v/t1.15752-9/42677093_341152556629705_2112688185199820800_n.jpg?_nc_cat=103&amp;oh=37a1b8e97fe4788a76c18e1865fdf134&amp;oe=5C1A0B3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8200"/>
            <a:ext cx="9269379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3250" name="Picture 2" descr="https://scontent.fbhx1-1.fna.fbcdn.net/v/t1.15752-9/42619999_2208916262761778_4372376363454169088_n.jpg?_nc_cat=102&amp;oh=c436435b352f07a72fb498bfad52ac3a&amp;oe=5C25E5F1"/>
          <p:cNvPicPr>
            <a:picLocks noChangeAspect="1" noChangeArrowheads="1"/>
          </p:cNvPicPr>
          <p:nvPr/>
        </p:nvPicPr>
        <p:blipFill>
          <a:blip r:embed="rId2" cstate="print"/>
          <a:srcRect t="12904" b="13199"/>
          <a:stretch>
            <a:fillRect/>
          </a:stretch>
        </p:blipFill>
        <p:spPr bwMode="auto">
          <a:xfrm>
            <a:off x="0" y="685800"/>
            <a:ext cx="9211704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2226" name="Picture 2" descr="https://scontent.fbhx1-1.fna.fbcdn.net/v/t1.15752-9/42638418_275737099730398_4813485963068047360_n.jpg?_nc_cat=110&amp;oh=0030e19ac0bb9e193d11829d45c8ec24&amp;oe=5C1E9B64"/>
          <p:cNvPicPr>
            <a:picLocks noChangeAspect="1" noChangeArrowheads="1"/>
          </p:cNvPicPr>
          <p:nvPr/>
        </p:nvPicPr>
        <p:blipFill>
          <a:blip r:embed="rId2" cstate="print"/>
          <a:srcRect l="-326" t="13433" r="326" b="14171"/>
          <a:stretch>
            <a:fillRect/>
          </a:stretch>
        </p:blipFill>
        <p:spPr bwMode="auto">
          <a:xfrm>
            <a:off x="0" y="1066800"/>
            <a:ext cx="9262412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02" name="Picture 2" descr="https://scontent.fbhx1-1.fna.fbcdn.net/v/t1.15752-9/42627573_254997568553462_6840929935184363520_n.jpg?_nc_cat=106&amp;oh=8b148e4bb74e1e26f8dbc9b6258f069e&amp;oe=5C18EB15"/>
          <p:cNvPicPr>
            <a:picLocks noChangeAspect="1" noChangeArrowheads="1"/>
          </p:cNvPicPr>
          <p:nvPr/>
        </p:nvPicPr>
        <p:blipFill>
          <a:blip r:embed="rId2" cstate="print"/>
          <a:srcRect l="-326" t="12912" r="326" b="12609"/>
          <a:stretch>
            <a:fillRect/>
          </a:stretch>
        </p:blipFill>
        <p:spPr bwMode="auto">
          <a:xfrm>
            <a:off x="-60214" y="838200"/>
            <a:ext cx="9280414" cy="5183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0178" name="Picture 2" descr="https://scontent.fbhx1-1.fna.fbcdn.net/v/t1.15752-9/42689795_2308667802495175_8688308760625545216_n.jpg?_nc_cat=111&amp;oh=0c6c7dce157a01afad232ecf58662474&amp;oe=5C5E82BB"/>
          <p:cNvPicPr>
            <a:picLocks noChangeAspect="1" noChangeArrowheads="1"/>
          </p:cNvPicPr>
          <p:nvPr/>
        </p:nvPicPr>
        <p:blipFill>
          <a:blip r:embed="rId2" cstate="print"/>
          <a:srcRect l="-326" t="13954" r="4232" b="13650"/>
          <a:stretch>
            <a:fillRect/>
          </a:stretch>
        </p:blipFill>
        <p:spPr bwMode="auto">
          <a:xfrm>
            <a:off x="-76201" y="862980"/>
            <a:ext cx="9261315" cy="5233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9154" name="Picture 2" descr="https://scontent.fbhx1-1.fna.fbcdn.net/v/t1.15752-9/42689824_242517849945421_1390746758753026048_n.jpg?_nc_cat=103&amp;oh=ea72ee00662e6e8279c9afaa028b57d0&amp;oe=5C2AFDD9"/>
          <p:cNvPicPr>
            <a:picLocks noChangeAspect="1" noChangeArrowheads="1"/>
          </p:cNvPicPr>
          <p:nvPr/>
        </p:nvPicPr>
        <p:blipFill>
          <a:blip r:embed="rId2" cstate="print"/>
          <a:srcRect l="-326" t="13433" r="326" b="14171"/>
          <a:stretch>
            <a:fillRect/>
          </a:stretch>
        </p:blipFill>
        <p:spPr bwMode="auto">
          <a:xfrm>
            <a:off x="-152400" y="838200"/>
            <a:ext cx="9414812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On-screen Show (4:3)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Ben Gregory</cp:lastModifiedBy>
  <cp:revision>14</cp:revision>
  <dcterms:created xsi:type="dcterms:W3CDTF">2018-09-27T18:51:42Z</dcterms:created>
  <dcterms:modified xsi:type="dcterms:W3CDTF">2018-09-29T02:29:12Z</dcterms:modified>
</cp:coreProperties>
</file>