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60" r:id="rId2"/>
    <p:sldId id="365" r:id="rId3"/>
    <p:sldId id="373" r:id="rId4"/>
    <p:sldId id="366" r:id="rId5"/>
    <p:sldId id="368" r:id="rId6"/>
    <p:sldId id="369" r:id="rId7"/>
    <p:sldId id="370" r:id="rId8"/>
    <p:sldId id="371" r:id="rId9"/>
    <p:sldId id="374" r:id="rId10"/>
    <p:sldId id="372" r:id="rId11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731"/>
    <a:srgbClr val="5D9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90929"/>
  </p:normalViewPr>
  <p:slideViewPr>
    <p:cSldViewPr>
      <p:cViewPr varScale="1">
        <p:scale>
          <a:sx n="106" d="100"/>
          <a:sy n="106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abitbetter\bambo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Klik om het opmaakprofiel van de modeltitel te bewerken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95A94FFE-5CEB-4910-B9FB-7A63834030A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2E6B-9E86-4DAB-8294-63F76A4172B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0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48745-2BE4-4D02-92D7-C7DD2B681A8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19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228600" y="320675"/>
            <a:ext cx="7543800" cy="57753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61D36D29-B54A-4BA9-B344-6E842482BA3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76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383C-3773-4EDD-B0B4-94B1EE242C0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5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1EBB-ABB5-4C59-8C60-DBF4C026083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0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7910E-8FE1-47EB-85AB-236730FD3FE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0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65FE8-75DC-4DDD-B7E0-ADAC83F66C8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1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EEF93-BCE8-4098-8F2F-662988399C0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51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E423F-EB43-4394-9DF5-608D4B3537D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48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8ECE-0174-4A6F-86CE-B767ACF6381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44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2306-9C94-46E0-A93E-A07A19757D1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50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abitbetter\bamboo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B2DF8-EA63-43B4-B296-083F3842CDA9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32656"/>
            <a:ext cx="6248400" cy="1006475"/>
          </a:xfrm>
        </p:spPr>
        <p:txBody>
          <a:bodyPr/>
          <a:lstStyle/>
          <a:p>
            <a:r>
              <a:rPr lang="nl-NL" sz="6000" b="1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Welcome</a:t>
            </a:r>
            <a:endParaRPr lang="nl-NL" sz="6000" b="1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3887125" cy="4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08371"/>
            <a:ext cx="7467600" cy="2000548"/>
          </a:xfrm>
        </p:spPr>
        <p:txBody>
          <a:bodyPr/>
          <a:lstStyle/>
          <a:p>
            <a:r>
              <a:rPr lang="nl-NL" sz="62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Thank</a:t>
            </a:r>
            <a:r>
              <a:rPr lang="nl-NL" sz="62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</a:t>
            </a:r>
            <a:r>
              <a:rPr lang="nl-NL" sz="62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you</a:t>
            </a:r>
            <a:r>
              <a:rPr lang="nl-NL" sz="6200" dirty="0">
                <a:solidFill>
                  <a:schemeClr val="tx1"/>
                </a:solidFill>
                <a:latin typeface="Cooper Md BT" panose="0208060305030B090404" pitchFamily="18" charset="0"/>
              </a:rPr>
              <a:t> </a:t>
            </a:r>
            <a:r>
              <a:rPr lang="nl-NL" sz="62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for</a:t>
            </a:r>
            <a:r>
              <a:rPr lang="nl-NL" sz="62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</a:t>
            </a:r>
            <a:r>
              <a:rPr lang="nl-NL" sz="62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your</a:t>
            </a:r>
            <a:r>
              <a:rPr lang="nl-NL" sz="62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attention</a:t>
            </a:r>
            <a:endParaRPr lang="nl-NL" sz="620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52400" y="62484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7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32362"/>
            <a:ext cx="3122383" cy="35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7467600" cy="762000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Tree </a:t>
            </a:r>
            <a:r>
              <a:rPr lang="nl-NL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nursery</a:t>
            </a:r>
            <a:endParaRPr lang="nl-NL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52400" y="61722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4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722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6673" y="1843336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Totally</a:t>
            </a:r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4 hectares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23011" y="2895836"/>
            <a:ext cx="59467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1,25 hectares of green </a:t>
            </a:r>
            <a:r>
              <a:rPr lang="nl-NL" kern="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houses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66673" y="4632886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5 employees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736" y="433772"/>
            <a:ext cx="7467600" cy="762000"/>
          </a:xfrm>
        </p:spPr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Mycorrhiza</a:t>
            </a:r>
            <a:endParaRPr lang="nl-NL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52400" y="61722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722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8865" y="13683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Compost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301155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Compost tea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330267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Insects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430296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Biochar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736" y="433772"/>
            <a:ext cx="7467600" cy="762000"/>
          </a:xfrm>
        </p:spPr>
        <p:txBody>
          <a:bodyPr/>
          <a:lstStyle/>
          <a:p>
            <a:r>
              <a:rPr lang="nl-NL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Mycorrhiza</a:t>
            </a:r>
            <a:endParaRPr lang="nl-NL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52400" y="61722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722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8865" y="13683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Compost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2301155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nl-NL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Compost tea</a:t>
            </a:r>
            <a:endParaRPr lang="nl-NL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330267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Insects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430296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Biochar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237276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kern="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Inner development</a:t>
            </a:r>
            <a:endParaRPr lang="en-US" kern="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52400" y="62484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" y="692696"/>
            <a:ext cx="802838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52400" y="62484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152400" y="381000"/>
          <a:ext cx="3863975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Photo Editor-foto" r:id="rId5" imgW="8438095" imgH="12371429" progId="MSPhotoEd.3">
                  <p:embed/>
                </p:oleObj>
              </mc:Choice>
              <mc:Fallback>
                <p:oleObj name="Photo Editor-foto" r:id="rId5" imgW="8438095" imgH="12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3863975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114800" y="381000"/>
          <a:ext cx="4119563" cy="566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6" name="Photo Editor-foto" r:id="rId7" imgW="9000000" imgH="12371429" progId="MSPhotoEd.3">
                  <p:embed/>
                </p:oleObj>
              </mc:Choice>
              <mc:Fallback>
                <p:oleObj name="Photo Editor-foto" r:id="rId7" imgW="9000000" imgH="123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"/>
                        <a:ext cx="4119563" cy="566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0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3242" y="834891"/>
            <a:ext cx="6833057" cy="4401205"/>
          </a:xfrm>
        </p:spPr>
        <p:txBody>
          <a:bodyPr/>
          <a:lstStyle/>
          <a:p>
            <a:r>
              <a:rPr lang="nl-NL" sz="70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A garden </a:t>
            </a:r>
            <a:r>
              <a:rPr lang="nl-NL" sz="70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with</a:t>
            </a:r>
            <a:r>
              <a:rPr lang="nl-NL" sz="70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</a:t>
            </a:r>
            <a:r>
              <a:rPr lang="nl-NL" sz="70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an</a:t>
            </a:r>
            <a:r>
              <a:rPr lang="nl-NL" sz="7000" dirty="0" smtClean="0">
                <a:solidFill>
                  <a:schemeClr val="tx1"/>
                </a:solidFill>
                <a:latin typeface="Cooper Md BT" panose="0208060305030B090404" pitchFamily="18" charset="0"/>
              </a:rPr>
              <a:t> impact on the health of the </a:t>
            </a:r>
            <a:r>
              <a:rPr lang="nl-NL" sz="7000" dirty="0" err="1" smtClean="0">
                <a:solidFill>
                  <a:schemeClr val="tx1"/>
                </a:solidFill>
                <a:latin typeface="Cooper Md BT" panose="0208060305030B090404" pitchFamily="18" charset="0"/>
              </a:rPr>
              <a:t>people</a:t>
            </a:r>
            <a:endParaRPr lang="nl-NL" sz="7000" dirty="0">
              <a:solidFill>
                <a:schemeClr val="tx1"/>
              </a:solidFill>
              <a:latin typeface="Cooper Md BT" panose="0208060305030B090404" pitchFamily="18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52400" y="61722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722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7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52400" y="62484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4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28600" y="1127125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nl-NL" sz="6000" dirty="0" smtClean="0">
                <a:latin typeface="Cooper Md BT" panose="0208060305030B090404" pitchFamily="18" charset="0"/>
              </a:rPr>
              <a:t>Effect</a:t>
            </a:r>
            <a:endParaRPr lang="nl-NL" sz="6000" dirty="0">
              <a:latin typeface="Cooper Md BT" panose="0208060305030B090404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04800" y="3946525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r>
              <a:rPr lang="nl-NL" sz="6000" dirty="0" smtClean="0">
                <a:latin typeface="Cooper Md BT" panose="0208060305030B090404" pitchFamily="18" charset="0"/>
              </a:rPr>
              <a:t>Original source</a:t>
            </a:r>
            <a:endParaRPr lang="nl-NL" sz="6000" dirty="0">
              <a:latin typeface="Cooper Md BT" panose="0208060305030B09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152400" y="6248400"/>
          <a:ext cx="838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Photo Editor-foto" r:id="rId3" imgW="1704762" imgH="971686" progId="MSPhotoEd.3">
                  <p:embed/>
                </p:oleObj>
              </mc:Choice>
              <mc:Fallback>
                <p:oleObj name="Photo Editor-foto" r:id="rId3" imgW="1704762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48400"/>
                        <a:ext cx="838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93762"/>
            <a:ext cx="2936405" cy="663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e">
  <a:themeElements>
    <a:clrScheme name="Bamboe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e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e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e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Designs\Bamboe.pot</Template>
  <TotalTime>973</TotalTime>
  <Words>46</Words>
  <Application>Microsoft Office PowerPoint</Application>
  <PresentationFormat>Diavoorstelling (4:3)</PresentationFormat>
  <Paragraphs>20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Cooper Md BT</vt:lpstr>
      <vt:lpstr>Times New Roman</vt:lpstr>
      <vt:lpstr>Wingdings</vt:lpstr>
      <vt:lpstr>Bamboe</vt:lpstr>
      <vt:lpstr>Photo Editor-foto</vt:lpstr>
      <vt:lpstr>Welcome</vt:lpstr>
      <vt:lpstr>Tree nursery</vt:lpstr>
      <vt:lpstr>Mycorrhiza</vt:lpstr>
      <vt:lpstr>Mycorrhiza</vt:lpstr>
      <vt:lpstr>PowerPoint-presentatie</vt:lpstr>
      <vt:lpstr>PowerPoint-presentatie</vt:lpstr>
      <vt:lpstr>A garden with an impact on the health of the people</vt:lpstr>
      <vt:lpstr>PowerPoint-presentatie</vt:lpstr>
      <vt:lpstr>PowerPoint-presentatie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Mouws</dc:creator>
  <cp:lastModifiedBy>Mouws</cp:lastModifiedBy>
  <cp:revision>85</cp:revision>
  <dcterms:created xsi:type="dcterms:W3CDTF">2007-02-23T11:36:50Z</dcterms:created>
  <dcterms:modified xsi:type="dcterms:W3CDTF">2018-10-10T06:20:36Z</dcterms:modified>
</cp:coreProperties>
</file>