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02" r:id="rId4"/>
    <p:sldId id="259" r:id="rId5"/>
    <p:sldId id="303" r:id="rId6"/>
    <p:sldId id="294" r:id="rId7"/>
    <p:sldId id="295" r:id="rId8"/>
    <p:sldId id="296" r:id="rId9"/>
    <p:sldId id="304" r:id="rId10"/>
    <p:sldId id="297" r:id="rId11"/>
    <p:sldId id="298" r:id="rId12"/>
    <p:sldId id="299" r:id="rId13"/>
    <p:sldId id="305" r:id="rId14"/>
    <p:sldId id="278" r:id="rId15"/>
    <p:sldId id="291" r:id="rId16"/>
    <p:sldId id="290" r:id="rId17"/>
    <p:sldId id="293" r:id="rId18"/>
    <p:sldId id="306" r:id="rId19"/>
    <p:sldId id="307" r:id="rId20"/>
    <p:sldId id="308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t Noordhuis" initials="BN" lastIdx="1" clrIdx="0">
    <p:extLst>
      <p:ext uri="{19B8F6BF-5375-455C-9EA6-DF929625EA0E}">
        <p15:presenceInfo xmlns:p15="http://schemas.microsoft.com/office/powerpoint/2012/main" userId="S::bart@exceptio.nl::710a31ba-0bdb-422b-ba17-24d12f94a0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091049-3A1B-4112-AEDF-BBBCA02EA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B8FD51D-1533-4378-B060-94BB40A09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68AA3F-B20D-4B0F-BA81-21929017C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92A9-86EE-4AC0-8733-CB93EB3221F4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374485-26B7-4FCD-BB72-65EEBA4B4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5E4BFB-AE53-4403-B407-E55BFCE7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DEA4-C894-4BA7-9CB6-05E9F1D4DE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6171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B23FA-C0BB-4FF7-A6C4-909288794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9B13879-173E-4563-9E6F-35FA8DD28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E2B30E-EEBC-4F81-BB88-C9A44DB2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92A9-86EE-4AC0-8733-CB93EB3221F4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84BE67-3211-4EAA-9529-B468C4100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F9DF2A5-28A1-4A8F-8074-98D5958E6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DEA4-C894-4BA7-9CB6-05E9F1D4DE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37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67C2BDD-D5AB-46BD-BF27-650C280CD4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EEB20D1-4C17-43EA-B5BA-B70D8CF02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CE5EC7-7CDA-4F06-8BA2-07BD388E3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92A9-86EE-4AC0-8733-CB93EB3221F4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E15EBF-1DB4-4C83-9629-75DBE097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2D19FB-78A2-47CE-A034-EDA409CC8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DEA4-C894-4BA7-9CB6-05E9F1D4DE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169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4BD3AE-7FED-4A53-8B2B-706CA87ED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A611C0-1943-4132-B28E-C1CE7FB64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425B1D-315E-496E-AC59-F589731A3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92A9-86EE-4AC0-8733-CB93EB3221F4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8F5F58-1F71-43DA-B3CA-AB5F6C498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D0D866-7ADE-47FC-9C58-71435C8D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DEA4-C894-4BA7-9CB6-05E9F1D4DE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968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FEF61E-FD7D-4A61-B4AE-9E9763CAC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343ABA6-2F45-4905-86D4-3A4C2A405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63D7AD-EE5D-46D5-A2BE-DB066C171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92A9-86EE-4AC0-8733-CB93EB3221F4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5F56C3-2CF7-48D2-B007-B4EAD49AC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F20A18-5236-49F6-B3DC-910552AB8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DEA4-C894-4BA7-9CB6-05E9F1D4DE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6915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8D872E-61C1-4D8F-8E21-E665D76D7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FB5AE5-6EB5-431F-BF31-24541A614F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4336501-3F02-4788-B006-1CCEAE046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DB65311-521B-4F38-B542-516C368CE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92A9-86EE-4AC0-8733-CB93EB3221F4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2EA7851-01AB-4014-8863-E3C119E4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794010-BF7F-4A94-8B0B-65C0CBB8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DEA4-C894-4BA7-9CB6-05E9F1D4DE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2532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87CC6E-AAD6-44A4-8215-29993C936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314E6E-AC98-4208-A20D-60A710416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02B6FA7-9004-4C53-B819-5145FF9BE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7AA906A-8884-4261-A67F-6883DF110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1BD2E86-C980-451F-B784-18923E0831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3117DA1-2A93-46E1-8FFF-4DD99BC9A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92A9-86EE-4AC0-8733-CB93EB3221F4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FFE6CD0-5787-4AC1-9856-481DF5325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D5C4F3B-2B0B-4C62-8452-6279DD3C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DEA4-C894-4BA7-9CB6-05E9F1D4DE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7176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C07D41-01BC-4473-A59C-36FAE2593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638A6C4-D4D7-4565-B086-DC436BEAB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92A9-86EE-4AC0-8733-CB93EB3221F4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F01465D-4917-426E-A287-A7CD3B8C7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A72A6CD-6CEA-4DE5-91D8-CFDAD9E7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DEA4-C894-4BA7-9CB6-05E9F1D4DE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2792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1B1C6ED-D412-425A-BAAA-8DC8D0B0F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92A9-86EE-4AC0-8733-CB93EB3221F4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B75CF59-6391-4CC5-9885-980C076D9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B0253C-1362-4C50-A97A-1760BB7EB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DEA4-C894-4BA7-9CB6-05E9F1D4DE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2715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FCE20-EDF3-430C-9426-131D940BB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3518BC-13E1-46F9-A1F4-19819E85B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F59013E-0AEA-4BEB-B49B-A82A5339E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AAC98CB-F48D-49DF-AFE6-1987A6B3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92A9-86EE-4AC0-8733-CB93EB3221F4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08C4CD-7990-4FC8-B1EA-8D92F25A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DC97B6-C977-4DB9-BD0C-498D5C3F1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DEA4-C894-4BA7-9CB6-05E9F1D4DE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0440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32E40D-9EC1-476D-A3DC-F5EFBEE5F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B27A9B1-F7B3-4E7A-AAFB-685A26B6BB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9974B03-7BF3-4DD5-8F51-220E54C74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28462A3-A33F-47F0-8487-D97814812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92A9-86EE-4AC0-8733-CB93EB3221F4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A8AC409-B4FD-4DB3-B3A2-2A1B1B751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153445E-189F-4293-8262-7D11EED1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DEA4-C894-4BA7-9CB6-05E9F1D4DE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9231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BBA28D6-FA67-49F3-9A02-D872E0DE8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754EE27-F732-48B3-BA2A-678F3BB85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19E8CF-A655-41C4-BDCB-80C646CD1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292A9-86EE-4AC0-8733-CB93EB3221F4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CD8CB3-57BF-47A4-A7E2-153B95C187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8984809-3C67-43F7-8FFB-5BDC961E1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7DEA4-C894-4BA7-9CB6-05E9F1D4DE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793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85FF9B-C06E-4B27-A68E-D87DAD5D1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19416"/>
            <a:ext cx="3932237" cy="3265715"/>
          </a:xfrm>
        </p:spPr>
        <p:txBody>
          <a:bodyPr>
            <a:normAutofit fontScale="90000"/>
          </a:bodyPr>
          <a:lstStyle/>
          <a:p>
            <a:r>
              <a:rPr lang="nl-NL" sz="6000" b="1" dirty="0">
                <a:solidFill>
                  <a:srgbClr val="FF0000"/>
                </a:solidFill>
              </a:rPr>
              <a:t>Helleborus </a:t>
            </a:r>
            <a:r>
              <a:rPr lang="nl-NL" sz="6000" b="1" dirty="0" err="1">
                <a:solidFill>
                  <a:srgbClr val="FF0000"/>
                </a:solidFill>
              </a:rPr>
              <a:t>Frostkiss</a:t>
            </a:r>
            <a:r>
              <a:rPr lang="nl-NL" sz="6000" b="1" dirty="0">
                <a:solidFill>
                  <a:srgbClr val="FF0000"/>
                </a:solidFill>
              </a:rPr>
              <a:t> Series</a:t>
            </a:r>
            <a:br>
              <a:rPr lang="nl-NL" sz="6000" b="1" dirty="0">
                <a:solidFill>
                  <a:srgbClr val="FF0000"/>
                </a:solidFill>
              </a:rPr>
            </a:br>
            <a:br>
              <a:rPr lang="nl-NL" dirty="0"/>
            </a:br>
            <a:r>
              <a:rPr lang="nl-NL" dirty="0"/>
              <a:t>Made </a:t>
            </a:r>
            <a:r>
              <a:rPr lang="nl-NL" dirty="0" err="1"/>
              <a:t>by</a:t>
            </a:r>
            <a:r>
              <a:rPr lang="nl-NL" dirty="0"/>
              <a:t> Rodney </a:t>
            </a:r>
            <a:r>
              <a:rPr lang="nl-NL" dirty="0" err="1"/>
              <a:t>Davey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Lynda Windsor</a:t>
            </a: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ED4085C-54FB-4B94-8723-47E732DCF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90706"/>
            <a:ext cx="3932237" cy="2878281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46082FF9-CDFA-449C-B7E5-926D470E6F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6" b="18416"/>
          <a:stretch>
            <a:fillRect/>
          </a:stretch>
        </p:blipFill>
        <p:spPr>
          <a:xfrm>
            <a:off x="5183188" y="398761"/>
            <a:ext cx="6172200" cy="5761407"/>
          </a:xfrm>
        </p:spPr>
      </p:pic>
    </p:spTree>
    <p:extLst>
      <p:ext uri="{BB962C8B-B14F-4D97-AF65-F5344CB8AC3E}">
        <p14:creationId xmlns:p14="http://schemas.microsoft.com/office/powerpoint/2010/main" val="304765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70C247-C272-4937-B284-5A062EB87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>
                <a:solidFill>
                  <a:srgbClr val="FF0000"/>
                </a:solidFill>
              </a:rPr>
              <a:t>The end product, </a:t>
            </a:r>
            <a:r>
              <a:rPr lang="nl-NL" sz="3600" dirty="0" err="1">
                <a:solidFill>
                  <a:srgbClr val="FF0000"/>
                </a:solidFill>
              </a:rPr>
              <a:t>the</a:t>
            </a:r>
            <a:r>
              <a:rPr lang="nl-NL" sz="3600" dirty="0">
                <a:solidFill>
                  <a:srgbClr val="FF0000"/>
                </a:solidFill>
              </a:rPr>
              <a:t> way </a:t>
            </a:r>
            <a:r>
              <a:rPr lang="nl-NL" sz="3600" dirty="0" err="1">
                <a:solidFill>
                  <a:srgbClr val="FF0000"/>
                </a:solidFill>
              </a:rPr>
              <a:t>they</a:t>
            </a:r>
            <a:r>
              <a:rPr lang="nl-NL" sz="3600" dirty="0">
                <a:solidFill>
                  <a:srgbClr val="FF0000"/>
                </a:solidFill>
              </a:rPr>
              <a:t> </a:t>
            </a:r>
            <a:r>
              <a:rPr lang="nl-NL" sz="3600" dirty="0" err="1">
                <a:solidFill>
                  <a:srgbClr val="FF0000"/>
                </a:solidFill>
              </a:rPr>
              <a:t>can</a:t>
            </a:r>
            <a:r>
              <a:rPr lang="nl-NL" sz="3600" dirty="0">
                <a:solidFill>
                  <a:srgbClr val="FF0000"/>
                </a:solidFill>
              </a:rPr>
              <a:t> look </a:t>
            </a:r>
            <a:r>
              <a:rPr lang="nl-NL" sz="3600" dirty="0" err="1">
                <a:solidFill>
                  <a:srgbClr val="FF0000"/>
                </a:solidFill>
              </a:rPr>
              <a:t>if</a:t>
            </a:r>
            <a:r>
              <a:rPr lang="nl-NL" sz="3600" dirty="0">
                <a:solidFill>
                  <a:srgbClr val="FF0000"/>
                </a:solidFill>
              </a:rPr>
              <a:t> </a:t>
            </a:r>
            <a:r>
              <a:rPr lang="nl-NL" sz="3600" dirty="0" err="1">
                <a:solidFill>
                  <a:srgbClr val="FF0000"/>
                </a:solidFill>
              </a:rPr>
              <a:t>grown</a:t>
            </a:r>
            <a:r>
              <a:rPr lang="nl-NL" sz="3600" dirty="0">
                <a:solidFill>
                  <a:srgbClr val="FF0000"/>
                </a:solidFill>
              </a:rPr>
              <a:t> well!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C4AE5C66-7FB3-4410-B00B-CE3096097D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465" y="1825625"/>
            <a:ext cx="3481070" cy="4351338"/>
          </a:xfrm>
        </p:spPr>
      </p:pic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C73A4BC4-5348-453D-AC63-4BCE19DAC7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465" y="1825625"/>
            <a:ext cx="3481070" cy="4351338"/>
          </a:xfrm>
        </p:spPr>
      </p:pic>
    </p:spTree>
    <p:extLst>
      <p:ext uri="{BB962C8B-B14F-4D97-AF65-F5344CB8AC3E}">
        <p14:creationId xmlns:p14="http://schemas.microsoft.com/office/powerpoint/2010/main" val="1265815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F95FE62-7680-4D12-8EB7-AFA95C570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69" y="1317008"/>
            <a:ext cx="3804996" cy="475624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266ABF-1C61-40B6-A503-C986B3A68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388" y="1317008"/>
            <a:ext cx="3804996" cy="475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18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5EEC229-F73D-4E77-A7F8-67293C80F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25" y="1082152"/>
            <a:ext cx="4042012" cy="505251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9BE4885-6F1B-4A80-A2B5-078F32163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299" y="1082152"/>
            <a:ext cx="4042012" cy="505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10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9D7F3E-A3B9-41A3-BF2A-98ECE3683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1258"/>
            <a:ext cx="9144000" cy="797522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rgbClr val="FF0000"/>
                </a:solidFill>
              </a:rPr>
              <a:t>2015 building </a:t>
            </a:r>
            <a:r>
              <a:rPr lang="nl-NL" sz="4400" dirty="0" err="1">
                <a:solidFill>
                  <a:srgbClr val="FF0000"/>
                </a:solidFill>
              </a:rPr>
              <a:t>our</a:t>
            </a:r>
            <a:r>
              <a:rPr lang="nl-NL" sz="4400" dirty="0">
                <a:solidFill>
                  <a:srgbClr val="FF0000"/>
                </a:solidFill>
              </a:rPr>
              <a:t> </a:t>
            </a:r>
            <a:r>
              <a:rPr lang="nl-NL" sz="4400" dirty="0" err="1">
                <a:solidFill>
                  <a:srgbClr val="FF0000"/>
                </a:solidFill>
              </a:rPr>
              <a:t>own</a:t>
            </a:r>
            <a:r>
              <a:rPr lang="nl-NL" sz="4400" dirty="0">
                <a:solidFill>
                  <a:srgbClr val="FF0000"/>
                </a:solidFill>
              </a:rPr>
              <a:t> lab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7CFCDF0-D6E0-4341-91B0-55DFAF00D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47537"/>
            <a:ext cx="9144000" cy="5249205"/>
          </a:xfrm>
        </p:spPr>
        <p:txBody>
          <a:bodyPr/>
          <a:lstStyle/>
          <a:p>
            <a:pPr algn="l"/>
            <a:r>
              <a:rPr lang="nl-NL" b="1" dirty="0"/>
              <a:t>The lab has </a:t>
            </a:r>
            <a:r>
              <a:rPr lang="nl-NL" b="1" dirty="0" err="1"/>
              <a:t>build</a:t>
            </a:r>
            <a:r>
              <a:rPr lang="nl-NL" b="1" dirty="0"/>
              <a:t> </a:t>
            </a:r>
            <a:r>
              <a:rPr lang="nl-NL" b="1" dirty="0" err="1"/>
              <a:t>for</a:t>
            </a:r>
            <a:r>
              <a:rPr lang="nl-NL" b="1" dirty="0"/>
              <a:t> </a:t>
            </a:r>
            <a:r>
              <a:rPr lang="nl-NL" b="1" dirty="0" err="1"/>
              <a:t>the</a:t>
            </a:r>
            <a:r>
              <a:rPr lang="nl-NL" b="1" dirty="0"/>
              <a:t> next </a:t>
            </a:r>
            <a:r>
              <a:rPr lang="nl-NL" b="1" dirty="0" err="1"/>
              <a:t>reasons</a:t>
            </a:r>
            <a:r>
              <a:rPr lang="nl-NL" b="1" dirty="0"/>
              <a:t>:</a:t>
            </a:r>
          </a:p>
          <a:p>
            <a:pPr algn="l"/>
            <a:endParaRPr lang="nl-NL" b="1" dirty="0"/>
          </a:p>
          <a:p>
            <a:pPr algn="l"/>
            <a:r>
              <a:rPr lang="nl-NL" dirty="0"/>
              <a:t>-</a:t>
            </a:r>
            <a:r>
              <a:rPr lang="nl-NL" dirty="0" err="1"/>
              <a:t>Keeping</a:t>
            </a:r>
            <a:r>
              <a:rPr lang="nl-NL" dirty="0"/>
              <a:t> </a:t>
            </a:r>
            <a:r>
              <a:rPr lang="nl-NL" dirty="0" err="1"/>
              <a:t>mother</a:t>
            </a:r>
            <a:r>
              <a:rPr lang="nl-NL" dirty="0"/>
              <a:t> stock </a:t>
            </a:r>
            <a:r>
              <a:rPr lang="nl-NL" dirty="0" err="1"/>
              <a:t>alive</a:t>
            </a:r>
            <a:r>
              <a:rPr lang="nl-NL" dirty="0"/>
              <a:t>, save </a:t>
            </a:r>
            <a:r>
              <a:rPr lang="nl-NL" dirty="0" err="1"/>
              <a:t>costs</a:t>
            </a:r>
            <a:endParaRPr lang="nl-NL" dirty="0"/>
          </a:p>
          <a:p>
            <a:pPr algn="l"/>
            <a:r>
              <a:rPr lang="nl-NL" dirty="0"/>
              <a:t>-</a:t>
            </a:r>
            <a:r>
              <a:rPr lang="nl-NL" dirty="0" err="1"/>
              <a:t>Initiating</a:t>
            </a:r>
            <a:r>
              <a:rPr lang="nl-NL" dirty="0"/>
              <a:t> Helleborus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breeding</a:t>
            </a:r>
            <a:r>
              <a:rPr lang="nl-NL" dirty="0"/>
              <a:t> of </a:t>
            </a:r>
            <a:r>
              <a:rPr lang="nl-NL" dirty="0" err="1"/>
              <a:t>Eternal</a:t>
            </a:r>
            <a:r>
              <a:rPr lang="nl-NL" dirty="0"/>
              <a:t> Plant Boijl</a:t>
            </a:r>
          </a:p>
          <a:p>
            <a:pPr algn="l"/>
            <a:r>
              <a:rPr lang="nl-NL" dirty="0"/>
              <a:t>-R &amp; D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find</a:t>
            </a:r>
            <a:r>
              <a:rPr lang="nl-NL" dirty="0"/>
              <a:t> </a:t>
            </a:r>
            <a:r>
              <a:rPr lang="nl-NL" dirty="0" err="1"/>
              <a:t>better</a:t>
            </a:r>
            <a:r>
              <a:rPr lang="nl-NL" dirty="0"/>
              <a:t> </a:t>
            </a:r>
            <a:r>
              <a:rPr lang="nl-NL" dirty="0" err="1"/>
              <a:t>growing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rooting</a:t>
            </a:r>
            <a:r>
              <a:rPr lang="nl-NL" dirty="0"/>
              <a:t> media</a:t>
            </a:r>
          </a:p>
          <a:p>
            <a:pPr algn="l"/>
            <a:r>
              <a:rPr lang="nl-NL" dirty="0"/>
              <a:t>-</a:t>
            </a:r>
            <a:r>
              <a:rPr lang="nl-NL" dirty="0" err="1"/>
              <a:t>Implement</a:t>
            </a:r>
            <a:r>
              <a:rPr lang="nl-NL" dirty="0"/>
              <a:t> new </a:t>
            </a:r>
            <a:r>
              <a:rPr lang="nl-NL" dirty="0" err="1"/>
              <a:t>growing</a:t>
            </a:r>
            <a:r>
              <a:rPr lang="nl-NL" dirty="0"/>
              <a:t> </a:t>
            </a:r>
            <a:r>
              <a:rPr lang="nl-NL" dirty="0" err="1"/>
              <a:t>technics</a:t>
            </a:r>
            <a:endParaRPr lang="nl-NL" dirty="0"/>
          </a:p>
          <a:p>
            <a:pPr algn="l"/>
            <a:r>
              <a:rPr lang="nl-NL" dirty="0"/>
              <a:t>-</a:t>
            </a:r>
            <a:r>
              <a:rPr lang="nl-NL" dirty="0" err="1"/>
              <a:t>Faster</a:t>
            </a:r>
            <a:r>
              <a:rPr lang="nl-NL" dirty="0"/>
              <a:t> </a:t>
            </a:r>
            <a:r>
              <a:rPr lang="nl-NL" dirty="0" err="1"/>
              <a:t>testing</a:t>
            </a:r>
            <a:r>
              <a:rPr lang="nl-NL" dirty="0"/>
              <a:t> </a:t>
            </a:r>
            <a:r>
              <a:rPr lang="nl-NL" dirty="0" err="1"/>
              <a:t>possible</a:t>
            </a:r>
            <a:r>
              <a:rPr lang="nl-NL" dirty="0"/>
              <a:t>, </a:t>
            </a:r>
            <a:r>
              <a:rPr lang="nl-NL" dirty="0" err="1"/>
              <a:t>saves</a:t>
            </a:r>
            <a:r>
              <a:rPr lang="nl-NL" dirty="0"/>
              <a:t> a </a:t>
            </a:r>
            <a:r>
              <a:rPr lang="nl-NL" dirty="0" err="1"/>
              <a:t>year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5870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9EB6C-CA5F-4450-BA8B-3F7BBB350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220501" cy="208294"/>
          </a:xfrm>
        </p:spPr>
        <p:txBody>
          <a:bodyPr>
            <a:noAutofit/>
          </a:bodyPr>
          <a:lstStyle/>
          <a:p>
            <a:r>
              <a:rPr lang="nl-NL" sz="4000" dirty="0">
                <a:solidFill>
                  <a:srgbClr val="FF0000"/>
                </a:solidFill>
              </a:rPr>
              <a:t>The lab at </a:t>
            </a:r>
            <a:r>
              <a:rPr lang="nl-NL" sz="4000" dirty="0" err="1">
                <a:solidFill>
                  <a:srgbClr val="FF0000"/>
                </a:solidFill>
              </a:rPr>
              <a:t>Exceptio</a:t>
            </a:r>
            <a:r>
              <a:rPr lang="nl-NL" sz="4000" dirty="0">
                <a:solidFill>
                  <a:srgbClr val="FF0000"/>
                </a:solidFill>
              </a:rPr>
              <a:t> </a:t>
            </a:r>
            <a:r>
              <a:rPr lang="nl-NL" sz="4000" dirty="0" err="1">
                <a:solidFill>
                  <a:srgbClr val="FF0000"/>
                </a:solidFill>
              </a:rPr>
              <a:t>Nurseries</a:t>
            </a:r>
            <a:endParaRPr lang="nl-NL" sz="4000" dirty="0">
              <a:solidFill>
                <a:srgbClr val="FF0000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51C54F6-12ED-4DB5-9D73-7C933BB59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65027"/>
            <a:ext cx="9144000" cy="3592773"/>
          </a:xfrm>
        </p:spPr>
        <p:txBody>
          <a:bodyPr/>
          <a:lstStyle/>
          <a:p>
            <a:r>
              <a:rPr lang="nl-NL" dirty="0"/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9526974-4466-4F02-8911-A9B0500D0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48" y="1330657"/>
            <a:ext cx="6548651" cy="491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00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CF033F-3399-425C-B26A-4E1F688E5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363803" cy="105936"/>
          </a:xfrm>
        </p:spPr>
        <p:txBody>
          <a:bodyPr>
            <a:noAutofit/>
          </a:bodyPr>
          <a:lstStyle/>
          <a:p>
            <a:r>
              <a:rPr lang="nl-NL" sz="2800" b="1" dirty="0">
                <a:solidFill>
                  <a:srgbClr val="FF0000"/>
                </a:solidFill>
              </a:rPr>
              <a:t>Helleborus </a:t>
            </a:r>
            <a:r>
              <a:rPr lang="nl-NL" sz="2800" b="1" dirty="0" err="1">
                <a:solidFill>
                  <a:srgbClr val="FF0000"/>
                </a:solidFill>
              </a:rPr>
              <a:t>growing</a:t>
            </a:r>
            <a:r>
              <a:rPr lang="nl-NL" sz="2800" b="1" dirty="0">
                <a:solidFill>
                  <a:srgbClr val="FF0000"/>
                </a:solidFill>
              </a:rPr>
              <a:t> tip </a:t>
            </a:r>
            <a:r>
              <a:rPr lang="nl-NL" sz="2800" b="1" dirty="0" err="1">
                <a:solidFill>
                  <a:srgbClr val="FF0000"/>
                </a:solidFill>
              </a:rPr>
              <a:t>beeing</a:t>
            </a:r>
            <a:r>
              <a:rPr lang="nl-NL" sz="2800" b="1" dirty="0">
                <a:solidFill>
                  <a:srgbClr val="FF0000"/>
                </a:solidFill>
              </a:rPr>
              <a:t> </a:t>
            </a:r>
            <a:r>
              <a:rPr lang="nl-NL" sz="2800" b="1" dirty="0" err="1">
                <a:solidFill>
                  <a:srgbClr val="FF0000"/>
                </a:solidFill>
              </a:rPr>
              <a:t>isolated</a:t>
            </a:r>
            <a:r>
              <a:rPr lang="nl-NL" sz="2800" b="1" dirty="0">
                <a:solidFill>
                  <a:srgbClr val="FF0000"/>
                </a:solidFill>
              </a:rPr>
              <a:t> </a:t>
            </a:r>
            <a:r>
              <a:rPr lang="nl-NL" sz="2800" b="1" dirty="0" err="1">
                <a:solidFill>
                  <a:srgbClr val="FF0000"/>
                </a:solidFill>
              </a:rPr>
              <a:t>and</a:t>
            </a:r>
            <a:r>
              <a:rPr lang="nl-NL" sz="2800" b="1" dirty="0">
                <a:solidFill>
                  <a:srgbClr val="FF0000"/>
                </a:solidFill>
              </a:rPr>
              <a:t> </a:t>
            </a:r>
            <a:r>
              <a:rPr lang="nl-NL" sz="2800" b="1" dirty="0" err="1">
                <a:solidFill>
                  <a:srgbClr val="FF0000"/>
                </a:solidFill>
              </a:rPr>
              <a:t>initiated</a:t>
            </a:r>
            <a:r>
              <a:rPr lang="nl-NL" sz="2800" b="1" dirty="0">
                <a:solidFill>
                  <a:srgbClr val="FF0000"/>
                </a:solidFill>
              </a:rPr>
              <a:t> in </a:t>
            </a:r>
            <a:r>
              <a:rPr lang="nl-NL" sz="2800" b="1" dirty="0" err="1">
                <a:solidFill>
                  <a:srgbClr val="FF0000"/>
                </a:solidFill>
              </a:rPr>
              <a:t>the</a:t>
            </a:r>
            <a:r>
              <a:rPr lang="nl-NL" sz="2800" b="1" dirty="0">
                <a:solidFill>
                  <a:srgbClr val="FF0000"/>
                </a:solidFill>
              </a:rPr>
              <a:t> lab, </a:t>
            </a:r>
            <a:r>
              <a:rPr lang="nl-NL" sz="2800" b="1" dirty="0" err="1">
                <a:solidFill>
                  <a:srgbClr val="FF0000"/>
                </a:solidFill>
              </a:rPr>
              <a:t>they</a:t>
            </a:r>
            <a:r>
              <a:rPr lang="nl-NL" sz="2800" b="1" dirty="0">
                <a:solidFill>
                  <a:srgbClr val="FF0000"/>
                </a:solidFill>
              </a:rPr>
              <a:t> </a:t>
            </a:r>
            <a:r>
              <a:rPr lang="nl-NL" sz="2800" b="1" dirty="0" err="1">
                <a:solidFill>
                  <a:srgbClr val="FF0000"/>
                </a:solidFill>
              </a:rPr>
              <a:t>just</a:t>
            </a:r>
            <a:r>
              <a:rPr lang="nl-NL" sz="2800" b="1" dirty="0">
                <a:solidFill>
                  <a:srgbClr val="FF0000"/>
                </a:solidFill>
              </a:rPr>
              <a:t> start </a:t>
            </a:r>
            <a:r>
              <a:rPr lang="nl-NL" sz="2800" b="1" dirty="0" err="1">
                <a:solidFill>
                  <a:srgbClr val="FF0000"/>
                </a:solidFill>
              </a:rPr>
              <a:t>to</a:t>
            </a:r>
            <a:r>
              <a:rPr lang="nl-NL" sz="2800" b="1" dirty="0">
                <a:solidFill>
                  <a:srgbClr val="FF0000"/>
                </a:solidFill>
              </a:rPr>
              <a:t> re-</a:t>
            </a:r>
            <a:r>
              <a:rPr lang="nl-NL" sz="2800" b="1" dirty="0" err="1">
                <a:solidFill>
                  <a:srgbClr val="FF0000"/>
                </a:solidFill>
              </a:rPr>
              <a:t>grow</a:t>
            </a:r>
            <a:endParaRPr lang="nl-NL" sz="2800" b="1" dirty="0">
              <a:solidFill>
                <a:srgbClr val="FF0000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6998BB8-7CB7-4967-806C-59722A99C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94430"/>
            <a:ext cx="9144000" cy="3763370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5" name="Tijdelijke aanduiding voor inhoud 10">
            <a:extLst>
              <a:ext uri="{FF2B5EF4-FFF2-40B4-BE49-F238E27FC236}">
                <a16:creationId xmlns:a16="http://schemas.microsoft.com/office/drawing/2014/main" id="{AD7B0ABB-18C9-48BA-930C-AA6113794C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1" y="1228299"/>
            <a:ext cx="7117308" cy="5337982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FAB2309-3DC3-4A84-8871-823C11EFC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1" y="1228299"/>
            <a:ext cx="7212843" cy="54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07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8">
            <a:extLst>
              <a:ext uri="{FF2B5EF4-FFF2-40B4-BE49-F238E27FC236}">
                <a16:creationId xmlns:a16="http://schemas.microsoft.com/office/drawing/2014/main" id="{2A6F5D0D-9392-4F07-8A17-17207CFCA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827" y="233658"/>
            <a:ext cx="8660642" cy="649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85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764784-A3DA-46E9-BFBF-10C479AA2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FF0000"/>
                </a:solidFill>
              </a:rPr>
              <a:t>Rooting</a:t>
            </a:r>
            <a:r>
              <a:rPr lang="nl-NL" dirty="0">
                <a:solidFill>
                  <a:srgbClr val="FF0000"/>
                </a:solidFill>
              </a:rPr>
              <a:t> a </a:t>
            </a:r>
            <a:r>
              <a:rPr lang="nl-NL" dirty="0" err="1">
                <a:solidFill>
                  <a:srgbClr val="FF0000"/>
                </a:solidFill>
              </a:rPr>
              <a:t>Frostkiss</a:t>
            </a:r>
            <a:r>
              <a:rPr lang="nl-NL" dirty="0">
                <a:solidFill>
                  <a:srgbClr val="FF0000"/>
                </a:solidFill>
              </a:rPr>
              <a:t> Helleborus in </a:t>
            </a:r>
            <a:r>
              <a:rPr lang="nl-NL" dirty="0" err="1">
                <a:solidFill>
                  <a:srgbClr val="FF0000"/>
                </a:solidFill>
              </a:rPr>
              <a:t>glass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jars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D1362E91-A330-4A9C-96BB-A609BC06C0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29" y="1371600"/>
            <a:ext cx="3865897" cy="5154530"/>
          </a:xfrm>
        </p:spPr>
      </p:pic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7BD5ACC7-5241-497E-8939-81E1F3FEB7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90" y="1371600"/>
            <a:ext cx="3916907" cy="5222543"/>
          </a:xfrm>
        </p:spPr>
      </p:pic>
    </p:spTree>
    <p:extLst>
      <p:ext uri="{BB962C8B-B14F-4D97-AF65-F5344CB8AC3E}">
        <p14:creationId xmlns:p14="http://schemas.microsoft.com/office/powerpoint/2010/main" val="3819064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213C5-AF44-4048-8F26-35FAD547F9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0006"/>
            <a:ext cx="9144000" cy="1058779"/>
          </a:xfrm>
        </p:spPr>
        <p:txBody>
          <a:bodyPr>
            <a:normAutofit/>
          </a:bodyPr>
          <a:lstStyle/>
          <a:p>
            <a:r>
              <a:rPr lang="nl-NL" sz="4800" dirty="0">
                <a:solidFill>
                  <a:srgbClr val="FF0000"/>
                </a:solidFill>
              </a:rPr>
              <a:t>The </a:t>
            </a:r>
            <a:r>
              <a:rPr lang="nl-NL" sz="4800" dirty="0" err="1">
                <a:solidFill>
                  <a:srgbClr val="FF0000"/>
                </a:solidFill>
              </a:rPr>
              <a:t>Future</a:t>
            </a:r>
            <a:endParaRPr lang="nl-NL" sz="4800" dirty="0">
              <a:solidFill>
                <a:srgbClr val="FF0000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F5E1FB6-4DFA-4047-9FB5-6A1A6247D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81913"/>
            <a:ext cx="9144000" cy="5256081"/>
          </a:xfrm>
        </p:spPr>
        <p:txBody>
          <a:bodyPr/>
          <a:lstStyle/>
          <a:p>
            <a:pPr algn="l"/>
            <a:r>
              <a:rPr lang="nl-NL" dirty="0"/>
              <a:t>-</a:t>
            </a:r>
            <a:r>
              <a:rPr lang="nl-NL" dirty="0" err="1"/>
              <a:t>Frostkiss</a:t>
            </a:r>
            <a:r>
              <a:rPr lang="nl-NL" dirty="0"/>
              <a:t> Helleborus </a:t>
            </a:r>
            <a:r>
              <a:rPr lang="nl-NL" dirty="0" err="1"/>
              <a:t>becomes</a:t>
            </a:r>
            <a:r>
              <a:rPr lang="nl-NL" dirty="0"/>
              <a:t> a standard in </a:t>
            </a:r>
            <a:r>
              <a:rPr lang="nl-NL" dirty="0" err="1"/>
              <a:t>the</a:t>
            </a:r>
            <a:r>
              <a:rPr lang="nl-NL" dirty="0"/>
              <a:t> market </a:t>
            </a:r>
            <a:r>
              <a:rPr lang="nl-NL" dirty="0" err="1"/>
              <a:t>now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spring </a:t>
            </a:r>
            <a:r>
              <a:rPr lang="nl-NL" dirty="0" err="1"/>
              <a:t>flowering</a:t>
            </a:r>
            <a:r>
              <a:rPr lang="nl-NL" dirty="0"/>
              <a:t> Helleborus</a:t>
            </a:r>
          </a:p>
          <a:p>
            <a:pPr algn="l"/>
            <a:r>
              <a:rPr lang="nl-NL" dirty="0"/>
              <a:t>-Sales more worldwide </a:t>
            </a:r>
            <a:r>
              <a:rPr lang="nl-NL" dirty="0" err="1"/>
              <a:t>using</a:t>
            </a:r>
            <a:r>
              <a:rPr lang="nl-NL" dirty="0"/>
              <a:t> more </a:t>
            </a:r>
            <a:r>
              <a:rPr lang="nl-NL" dirty="0" err="1"/>
              <a:t>than</a:t>
            </a:r>
            <a:r>
              <a:rPr lang="nl-NL" dirty="0"/>
              <a:t> 1 </a:t>
            </a:r>
            <a:r>
              <a:rPr lang="nl-NL" dirty="0" err="1"/>
              <a:t>licence</a:t>
            </a:r>
            <a:r>
              <a:rPr lang="nl-NL" dirty="0"/>
              <a:t> per country/continent</a:t>
            </a:r>
          </a:p>
          <a:p>
            <a:pPr algn="l"/>
            <a:r>
              <a:rPr lang="nl-NL" dirty="0"/>
              <a:t>-New </a:t>
            </a:r>
            <a:r>
              <a:rPr lang="nl-NL" dirty="0" err="1"/>
              <a:t>breeding</a:t>
            </a:r>
            <a:r>
              <a:rPr lang="nl-NL" dirty="0"/>
              <a:t>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come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near</a:t>
            </a:r>
            <a:r>
              <a:rPr lang="nl-NL" dirty="0"/>
              <a:t> </a:t>
            </a:r>
            <a:r>
              <a:rPr lang="nl-NL" dirty="0" err="1"/>
              <a:t>future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exciting</a:t>
            </a:r>
            <a:r>
              <a:rPr lang="nl-NL" dirty="0"/>
              <a:t> </a:t>
            </a:r>
            <a:r>
              <a:rPr lang="nl-NL" dirty="0" err="1"/>
              <a:t>colors</a:t>
            </a:r>
            <a:endParaRPr lang="nl-NL" dirty="0"/>
          </a:p>
          <a:p>
            <a:pPr algn="l"/>
            <a:r>
              <a:rPr lang="nl-NL" dirty="0"/>
              <a:t>-</a:t>
            </a:r>
            <a:r>
              <a:rPr lang="nl-NL" dirty="0" err="1"/>
              <a:t>Production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labs </a:t>
            </a:r>
            <a:r>
              <a:rPr lang="nl-NL" dirty="0" err="1"/>
              <a:t>scaled</a:t>
            </a:r>
            <a:r>
              <a:rPr lang="nl-NL" dirty="0"/>
              <a:t> up, </a:t>
            </a:r>
            <a:r>
              <a:rPr lang="nl-NL" dirty="0" err="1"/>
              <a:t>using</a:t>
            </a:r>
            <a:r>
              <a:rPr lang="nl-NL" dirty="0"/>
              <a:t> </a:t>
            </a:r>
            <a:r>
              <a:rPr lang="nl-NL" dirty="0" err="1"/>
              <a:t>now</a:t>
            </a:r>
            <a:r>
              <a:rPr lang="nl-NL" dirty="0"/>
              <a:t> 3 labs on 3 </a:t>
            </a:r>
            <a:r>
              <a:rPr lang="nl-NL" dirty="0" err="1"/>
              <a:t>continents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spread risk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avoid</a:t>
            </a:r>
            <a:r>
              <a:rPr lang="nl-NL" dirty="0"/>
              <a:t> </a:t>
            </a:r>
            <a:r>
              <a:rPr lang="nl-NL" dirty="0" err="1"/>
              <a:t>production</a:t>
            </a:r>
            <a:r>
              <a:rPr lang="nl-NL" dirty="0"/>
              <a:t> </a:t>
            </a:r>
            <a:r>
              <a:rPr lang="nl-NL" dirty="0" err="1"/>
              <a:t>problems</a:t>
            </a:r>
            <a:endParaRPr lang="nl-NL" dirty="0"/>
          </a:p>
          <a:p>
            <a:pPr algn="l"/>
            <a:endParaRPr lang="nl-NL" dirty="0"/>
          </a:p>
          <a:p>
            <a:pPr algn="l"/>
            <a:endParaRPr lang="nl-NL" dirty="0"/>
          </a:p>
          <a:p>
            <a:pPr algn="l"/>
            <a:endParaRPr lang="nl-NL" dirty="0"/>
          </a:p>
          <a:p>
            <a:pPr algn="l"/>
            <a:endParaRPr lang="nl-NL" dirty="0"/>
          </a:p>
          <a:p>
            <a:pPr algn="l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7380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58CE70-FE0F-4DE4-8FEB-2420D2807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6885"/>
            <a:ext cx="9144000" cy="721894"/>
          </a:xfrm>
        </p:spPr>
        <p:txBody>
          <a:bodyPr>
            <a:noAutofit/>
          </a:bodyPr>
          <a:lstStyle/>
          <a:p>
            <a:r>
              <a:rPr lang="nl-NL" sz="3200" b="1" dirty="0" err="1">
                <a:solidFill>
                  <a:srgbClr val="FF0000"/>
                </a:solidFill>
              </a:rPr>
              <a:t>Why</a:t>
            </a:r>
            <a:r>
              <a:rPr lang="nl-NL" sz="3200" b="1" dirty="0">
                <a:solidFill>
                  <a:srgbClr val="FF0000"/>
                </a:solidFill>
              </a:rPr>
              <a:t> </a:t>
            </a:r>
            <a:r>
              <a:rPr lang="nl-NL" sz="3200" b="1" dirty="0" err="1">
                <a:solidFill>
                  <a:srgbClr val="FF0000"/>
                </a:solidFill>
              </a:rPr>
              <a:t>using</a:t>
            </a:r>
            <a:r>
              <a:rPr lang="nl-NL" sz="3200" b="1" dirty="0">
                <a:solidFill>
                  <a:srgbClr val="FF0000"/>
                </a:solidFill>
              </a:rPr>
              <a:t> a </a:t>
            </a:r>
            <a:r>
              <a:rPr lang="nl-NL" sz="3200" b="1" dirty="0" err="1">
                <a:solidFill>
                  <a:srgbClr val="FF0000"/>
                </a:solidFill>
              </a:rPr>
              <a:t>FrostKiss</a:t>
            </a:r>
            <a:r>
              <a:rPr lang="nl-NL" sz="3200" b="1" dirty="0">
                <a:solidFill>
                  <a:srgbClr val="FF0000"/>
                </a:solidFill>
              </a:rPr>
              <a:t> Helleborus </a:t>
            </a:r>
            <a:r>
              <a:rPr lang="nl-NL" sz="3200" b="1" dirty="0" err="1">
                <a:solidFill>
                  <a:srgbClr val="FF0000"/>
                </a:solidFill>
              </a:rPr>
              <a:t>instead</a:t>
            </a:r>
            <a:r>
              <a:rPr lang="nl-NL" sz="3200" b="1" dirty="0">
                <a:solidFill>
                  <a:srgbClr val="FF0000"/>
                </a:solidFill>
              </a:rPr>
              <a:t> of </a:t>
            </a:r>
            <a:r>
              <a:rPr lang="nl-NL" sz="3200" b="1" dirty="0" err="1">
                <a:solidFill>
                  <a:srgbClr val="FF0000"/>
                </a:solidFill>
              </a:rPr>
              <a:t>others</a:t>
            </a:r>
            <a:r>
              <a:rPr lang="nl-NL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0C9201B-28B8-405A-9E0F-71B5551E9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41281"/>
            <a:ext cx="9144000" cy="5379834"/>
          </a:xfrm>
        </p:spPr>
        <p:txBody>
          <a:bodyPr/>
          <a:lstStyle/>
          <a:p>
            <a:pPr algn="l"/>
            <a:r>
              <a:rPr lang="nl-NL" dirty="0"/>
              <a:t>-Unique </a:t>
            </a:r>
            <a:r>
              <a:rPr lang="nl-NL" dirty="0" err="1"/>
              <a:t>colors</a:t>
            </a:r>
            <a:r>
              <a:rPr lang="nl-NL" dirty="0"/>
              <a:t> </a:t>
            </a:r>
            <a:r>
              <a:rPr lang="nl-NL" dirty="0" err="1"/>
              <a:t>available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november </a:t>
            </a:r>
            <a:r>
              <a:rPr lang="nl-NL" dirty="0" err="1"/>
              <a:t>till</a:t>
            </a:r>
            <a:r>
              <a:rPr lang="nl-NL" dirty="0"/>
              <a:t> april</a:t>
            </a:r>
          </a:p>
          <a:p>
            <a:pPr algn="l"/>
            <a:r>
              <a:rPr lang="nl-NL" dirty="0"/>
              <a:t>-Unique </a:t>
            </a:r>
            <a:r>
              <a:rPr lang="nl-NL" dirty="0" err="1"/>
              <a:t>leaf</a:t>
            </a:r>
            <a:r>
              <a:rPr lang="nl-NL" dirty="0"/>
              <a:t> partner/</a:t>
            </a:r>
            <a:r>
              <a:rPr lang="nl-NL" dirty="0" err="1"/>
              <a:t>marbling</a:t>
            </a:r>
            <a:endParaRPr lang="nl-NL" dirty="0"/>
          </a:p>
          <a:p>
            <a:pPr algn="l"/>
            <a:r>
              <a:rPr lang="nl-NL" dirty="0"/>
              <a:t>-Flowers </a:t>
            </a:r>
            <a:r>
              <a:rPr lang="nl-NL" dirty="0" err="1"/>
              <a:t>reliable</a:t>
            </a:r>
            <a:r>
              <a:rPr lang="nl-NL" dirty="0"/>
              <a:t> in </a:t>
            </a:r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year</a:t>
            </a:r>
            <a:r>
              <a:rPr lang="nl-NL" dirty="0"/>
              <a:t> </a:t>
            </a:r>
            <a:r>
              <a:rPr lang="nl-NL" dirty="0" err="1"/>
              <a:t>growing</a:t>
            </a:r>
            <a:r>
              <a:rPr lang="nl-NL" dirty="0"/>
              <a:t>,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flower</a:t>
            </a:r>
            <a:r>
              <a:rPr lang="nl-NL" dirty="0"/>
              <a:t> </a:t>
            </a:r>
            <a:r>
              <a:rPr lang="nl-NL" dirty="0" err="1"/>
              <a:t>extraordinary</a:t>
            </a:r>
            <a:r>
              <a:rPr lang="nl-NL" dirty="0"/>
              <a:t>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growing</a:t>
            </a:r>
            <a:r>
              <a:rPr lang="nl-NL" dirty="0"/>
              <a:t> well. (up </a:t>
            </a:r>
            <a:r>
              <a:rPr lang="nl-NL" dirty="0" err="1"/>
              <a:t>to</a:t>
            </a:r>
            <a:r>
              <a:rPr lang="nl-NL" dirty="0"/>
              <a:t> 80 </a:t>
            </a:r>
            <a:r>
              <a:rPr lang="nl-NL" dirty="0" err="1"/>
              <a:t>flowers</a:t>
            </a:r>
            <a:r>
              <a:rPr lang="nl-NL" dirty="0"/>
              <a:t> in 1 plant)</a:t>
            </a:r>
          </a:p>
          <a:p>
            <a:pPr algn="l"/>
            <a:r>
              <a:rPr lang="nl-NL" dirty="0"/>
              <a:t>-Easy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grow</a:t>
            </a:r>
            <a:endParaRPr lang="nl-NL" dirty="0"/>
          </a:p>
          <a:p>
            <a:pPr algn="l"/>
            <a:r>
              <a:rPr lang="nl-NL" dirty="0"/>
              <a:t>-No real </a:t>
            </a:r>
            <a:r>
              <a:rPr lang="nl-NL" dirty="0" err="1"/>
              <a:t>competition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breeders</a:t>
            </a:r>
            <a:r>
              <a:rPr lang="nl-NL" dirty="0"/>
              <a:t> </a:t>
            </a:r>
            <a:r>
              <a:rPr lang="nl-NL" dirty="0" err="1"/>
              <a:t>around</a:t>
            </a:r>
            <a:r>
              <a:rPr lang="nl-NL" dirty="0"/>
              <a:t> at </a:t>
            </a:r>
            <a:r>
              <a:rPr lang="nl-NL" dirty="0" err="1"/>
              <a:t>this</a:t>
            </a:r>
            <a:r>
              <a:rPr lang="nl-NL" dirty="0"/>
              <a:t> moment.</a:t>
            </a:r>
          </a:p>
          <a:p>
            <a:pPr algn="l"/>
            <a:r>
              <a:rPr lang="nl-NL" dirty="0"/>
              <a:t>-Dry tolerant</a:t>
            </a:r>
          </a:p>
          <a:p>
            <a:pPr algn="l"/>
            <a:r>
              <a:rPr lang="nl-NL" dirty="0"/>
              <a:t>-Heat tolerant, more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any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Helleborus</a:t>
            </a:r>
          </a:p>
          <a:p>
            <a:pPr algn="l"/>
            <a:r>
              <a:rPr lang="nl-NL" dirty="0"/>
              <a:t>-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grow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garden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deep</a:t>
            </a:r>
            <a:r>
              <a:rPr lang="nl-NL" dirty="0"/>
              <a:t> </a:t>
            </a:r>
            <a:r>
              <a:rPr lang="nl-NL" dirty="0" err="1"/>
              <a:t>shade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sunny</a:t>
            </a:r>
            <a:r>
              <a:rPr lang="nl-NL" dirty="0"/>
              <a:t> </a:t>
            </a:r>
            <a:r>
              <a:rPr lang="nl-NL" dirty="0" err="1"/>
              <a:t>possitions</a:t>
            </a:r>
            <a:endParaRPr lang="nl-NL" dirty="0"/>
          </a:p>
          <a:p>
            <a:pPr algn="l"/>
            <a:r>
              <a:rPr lang="nl-NL" dirty="0"/>
              <a:t>-Deer </a:t>
            </a:r>
            <a:r>
              <a:rPr lang="nl-NL" dirty="0" err="1"/>
              <a:t>resistant</a:t>
            </a:r>
            <a:endParaRPr lang="nl-NL" dirty="0"/>
          </a:p>
          <a:p>
            <a:pPr algn="l"/>
            <a:r>
              <a:rPr lang="nl-NL" dirty="0"/>
              <a:t>-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used</a:t>
            </a:r>
            <a:r>
              <a:rPr lang="nl-NL" dirty="0"/>
              <a:t> as cut </a:t>
            </a:r>
            <a:r>
              <a:rPr lang="nl-NL" dirty="0" err="1"/>
              <a:t>flower</a:t>
            </a:r>
            <a:r>
              <a:rPr lang="nl-NL" dirty="0"/>
              <a:t>, </a:t>
            </a:r>
            <a:r>
              <a:rPr lang="nl-NL" dirty="0" err="1"/>
              <a:t>hold</a:t>
            </a:r>
            <a:r>
              <a:rPr lang="nl-NL" dirty="0"/>
              <a:t> </a:t>
            </a:r>
            <a:r>
              <a:rPr lang="nl-NL" dirty="0" err="1"/>
              <a:t>better</a:t>
            </a:r>
            <a:r>
              <a:rPr lang="nl-NL" dirty="0"/>
              <a:t>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any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Helleborus.</a:t>
            </a:r>
          </a:p>
        </p:txBody>
      </p:sp>
    </p:spTree>
    <p:extLst>
      <p:ext uri="{BB962C8B-B14F-4D97-AF65-F5344CB8AC3E}">
        <p14:creationId xmlns:p14="http://schemas.microsoft.com/office/powerpoint/2010/main" val="1804429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B3E29F-FA7C-4B15-8405-6ECE534967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 err="1">
                <a:solidFill>
                  <a:srgbClr val="FF0000"/>
                </a:solidFill>
              </a:rPr>
              <a:t>Represented</a:t>
            </a:r>
            <a:r>
              <a:rPr lang="nl-NL" dirty="0">
                <a:solidFill>
                  <a:srgbClr val="FF0000"/>
                </a:solidFill>
              </a:rPr>
              <a:t> worldwide </a:t>
            </a:r>
            <a:r>
              <a:rPr lang="nl-NL" dirty="0" err="1">
                <a:solidFill>
                  <a:srgbClr val="FF0000"/>
                </a:solidFill>
              </a:rPr>
              <a:t>by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Eternal</a:t>
            </a:r>
            <a:r>
              <a:rPr lang="nl-NL" dirty="0">
                <a:solidFill>
                  <a:srgbClr val="FF0000"/>
                </a:solidFill>
              </a:rPr>
              <a:t> Plant Boijl,</a:t>
            </a:r>
            <a:br>
              <a:rPr lang="nl-NL" dirty="0">
                <a:solidFill>
                  <a:srgbClr val="FF0000"/>
                </a:solidFill>
              </a:rPr>
            </a:br>
            <a:r>
              <a:rPr lang="nl-NL" sz="3100" dirty="0">
                <a:solidFill>
                  <a:srgbClr val="FF0000"/>
                </a:solidFill>
              </a:rPr>
              <a:t>Bart Noordhuis </a:t>
            </a:r>
            <a:r>
              <a:rPr lang="nl-NL" sz="3100" dirty="0" err="1">
                <a:solidFill>
                  <a:srgbClr val="FF0000"/>
                </a:solidFill>
              </a:rPr>
              <a:t>and</a:t>
            </a:r>
            <a:r>
              <a:rPr lang="nl-NL" sz="3100" dirty="0">
                <a:solidFill>
                  <a:srgbClr val="FF0000"/>
                </a:solidFill>
              </a:rPr>
              <a:t> Elisabeth Bisschop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BBC61D1-58DA-4735-AFFD-A0150293A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3868"/>
            <a:ext cx="9144000" cy="953931"/>
          </a:xfrm>
        </p:spPr>
        <p:txBody>
          <a:bodyPr>
            <a:normAutofit/>
          </a:bodyPr>
          <a:lstStyle/>
          <a:p>
            <a:r>
              <a:rPr lang="nl-NL" sz="4400" dirty="0"/>
              <a:t>Breeding </a:t>
            </a:r>
            <a:r>
              <a:rPr lang="nl-NL" sz="4400" dirty="0" err="1"/>
              <a:t>and</a:t>
            </a:r>
            <a:r>
              <a:rPr lang="nl-NL" sz="4400" dirty="0"/>
              <a:t> more</a:t>
            </a:r>
          </a:p>
        </p:txBody>
      </p:sp>
    </p:spTree>
    <p:extLst>
      <p:ext uri="{BB962C8B-B14F-4D97-AF65-F5344CB8AC3E}">
        <p14:creationId xmlns:p14="http://schemas.microsoft.com/office/powerpoint/2010/main" val="937645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0229AC-FE92-4AF4-9AD2-EF9CAA584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7505"/>
            <a:ext cx="9144000" cy="1655762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much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attention! Bye </a:t>
            </a:r>
            <a:r>
              <a:rPr lang="nl-NL" dirty="0" err="1"/>
              <a:t>bye</a:t>
            </a:r>
            <a:r>
              <a:rPr lang="nl-NL" dirty="0"/>
              <a:t>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8F9C302-DBB7-4316-8C9E-38A071508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90677"/>
            <a:ext cx="9144000" cy="482981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98A8593-985B-4703-8F97-229775FE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793266"/>
            <a:ext cx="6050738" cy="506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16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C9B313-0647-40B2-A83F-860C2C373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197" y="19239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</a:rPr>
              <a:t>Plants</a:t>
            </a:r>
            <a:r>
              <a:rPr lang="nl-NL" dirty="0">
                <a:solidFill>
                  <a:srgbClr val="FF0000"/>
                </a:solidFill>
              </a:rPr>
              <a:t> are </a:t>
            </a:r>
            <a:r>
              <a:rPr lang="nl-NL" dirty="0" err="1">
                <a:solidFill>
                  <a:srgbClr val="FF0000"/>
                </a:solidFill>
              </a:rPr>
              <a:t>produced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by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Exceptio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Nurseries</a:t>
            </a:r>
            <a:r>
              <a:rPr lang="nl-NL" dirty="0">
                <a:solidFill>
                  <a:srgbClr val="FF0000"/>
                </a:solidFill>
              </a:rPr>
              <a:t>, sister company of </a:t>
            </a:r>
            <a:r>
              <a:rPr lang="nl-NL" dirty="0" err="1">
                <a:solidFill>
                  <a:srgbClr val="FF0000"/>
                </a:solidFill>
              </a:rPr>
              <a:t>Eternal</a:t>
            </a:r>
            <a:r>
              <a:rPr lang="nl-NL" dirty="0">
                <a:solidFill>
                  <a:srgbClr val="FF0000"/>
                </a:solidFill>
              </a:rPr>
              <a:t> Plant Boijl,</a:t>
            </a:r>
            <a:br>
              <a:rPr lang="nl-NL" dirty="0">
                <a:solidFill>
                  <a:srgbClr val="FF0000"/>
                </a:solidFill>
              </a:rPr>
            </a:b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987CE5B-2C85-4229-ACF8-3268741BA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21" y="1517957"/>
            <a:ext cx="7337156" cy="489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64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E53E6B-47B0-4637-8010-10DBCB38B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0635"/>
            <a:ext cx="9144000" cy="818147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FF0000"/>
                </a:solidFill>
              </a:rPr>
              <a:t>Historie of </a:t>
            </a:r>
            <a:r>
              <a:rPr lang="nl-NL" sz="4000" b="1" dirty="0" err="1">
                <a:solidFill>
                  <a:srgbClr val="FF0000"/>
                </a:solidFill>
              </a:rPr>
              <a:t>the</a:t>
            </a:r>
            <a:r>
              <a:rPr lang="nl-NL" sz="4000" b="1" dirty="0">
                <a:solidFill>
                  <a:srgbClr val="FF0000"/>
                </a:solidFill>
              </a:rPr>
              <a:t> </a:t>
            </a:r>
            <a:r>
              <a:rPr lang="nl-NL" sz="4000" b="1" dirty="0" err="1">
                <a:solidFill>
                  <a:srgbClr val="FF0000"/>
                </a:solidFill>
              </a:rPr>
              <a:t>Frostkiss</a:t>
            </a:r>
            <a:r>
              <a:rPr lang="nl-NL" sz="4000" b="1" dirty="0">
                <a:solidFill>
                  <a:srgbClr val="FF0000"/>
                </a:solidFill>
              </a:rPr>
              <a:t> Helleborus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73C6B2-6FAD-4848-9241-504B3B1F6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251283"/>
            <a:ext cx="9144000" cy="5256081"/>
          </a:xfrm>
        </p:spPr>
        <p:txBody>
          <a:bodyPr/>
          <a:lstStyle/>
          <a:p>
            <a:pPr algn="l"/>
            <a:r>
              <a:rPr lang="nl-NL" dirty="0"/>
              <a:t>-Rodney </a:t>
            </a:r>
            <a:r>
              <a:rPr lang="nl-NL" dirty="0" err="1"/>
              <a:t>and</a:t>
            </a:r>
            <a:r>
              <a:rPr lang="nl-NL" dirty="0"/>
              <a:t> Lynda </a:t>
            </a:r>
            <a:r>
              <a:rPr lang="nl-NL" dirty="0" err="1"/>
              <a:t>started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breeding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late 1980’s</a:t>
            </a:r>
          </a:p>
          <a:p>
            <a:pPr algn="l"/>
            <a:r>
              <a:rPr lang="nl-NL" dirty="0"/>
              <a:t>-Lots of trials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errors</a:t>
            </a:r>
            <a:endParaRPr lang="nl-NL" dirty="0"/>
          </a:p>
          <a:p>
            <a:pPr algn="l"/>
            <a:r>
              <a:rPr lang="nl-NL" dirty="0"/>
              <a:t>-</a:t>
            </a:r>
            <a:r>
              <a:rPr lang="nl-NL" dirty="0" err="1"/>
              <a:t>Finally</a:t>
            </a:r>
            <a:r>
              <a:rPr lang="nl-NL" dirty="0"/>
              <a:t> a </a:t>
            </a:r>
            <a:r>
              <a:rPr lang="nl-NL" dirty="0" err="1"/>
              <a:t>breakthrough</a:t>
            </a:r>
            <a:r>
              <a:rPr lang="nl-NL" dirty="0"/>
              <a:t> in 1995, </a:t>
            </a:r>
            <a:r>
              <a:rPr lang="nl-NL" dirty="0" err="1"/>
              <a:t>the</a:t>
            </a:r>
            <a:r>
              <a:rPr lang="nl-NL" dirty="0"/>
              <a:t> first </a:t>
            </a:r>
            <a:r>
              <a:rPr lang="nl-NL" dirty="0" err="1"/>
              <a:t>precursos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Frostkiss</a:t>
            </a:r>
            <a:r>
              <a:rPr lang="nl-NL" dirty="0"/>
              <a:t> serie</a:t>
            </a:r>
          </a:p>
          <a:p>
            <a:pPr algn="l"/>
            <a:r>
              <a:rPr lang="nl-NL" dirty="0"/>
              <a:t>-Tests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further</a:t>
            </a:r>
            <a:r>
              <a:rPr lang="nl-NL" dirty="0"/>
              <a:t> </a:t>
            </a:r>
            <a:r>
              <a:rPr lang="nl-NL" dirty="0" err="1"/>
              <a:t>breeding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archieve</a:t>
            </a:r>
            <a:r>
              <a:rPr lang="nl-NL" dirty="0"/>
              <a:t> </a:t>
            </a:r>
            <a:r>
              <a:rPr lang="nl-NL" dirty="0" err="1"/>
              <a:t>better</a:t>
            </a:r>
            <a:r>
              <a:rPr lang="nl-NL" dirty="0"/>
              <a:t> </a:t>
            </a:r>
            <a:r>
              <a:rPr lang="nl-NL" dirty="0" err="1"/>
              <a:t>plants</a:t>
            </a:r>
            <a:endParaRPr lang="nl-NL" dirty="0"/>
          </a:p>
          <a:p>
            <a:pPr algn="l"/>
            <a:r>
              <a:rPr lang="nl-NL" dirty="0"/>
              <a:t>-2003 first </a:t>
            </a:r>
            <a:r>
              <a:rPr lang="nl-NL" dirty="0" err="1"/>
              <a:t>actual</a:t>
            </a:r>
            <a:r>
              <a:rPr lang="nl-NL" dirty="0"/>
              <a:t> cross as we </a:t>
            </a:r>
            <a:r>
              <a:rPr lang="nl-NL" dirty="0" err="1"/>
              <a:t>know</a:t>
            </a:r>
            <a:r>
              <a:rPr lang="nl-NL" dirty="0"/>
              <a:t> </a:t>
            </a:r>
            <a:r>
              <a:rPr lang="nl-NL" dirty="0" err="1"/>
              <a:t>now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FrostKiss</a:t>
            </a:r>
            <a:r>
              <a:rPr lang="nl-NL" dirty="0"/>
              <a:t> Helleborus </a:t>
            </a:r>
          </a:p>
          <a:p>
            <a:pPr algn="l"/>
            <a:r>
              <a:rPr lang="nl-NL" dirty="0"/>
              <a:t>-</a:t>
            </a:r>
            <a:r>
              <a:rPr lang="nl-NL" dirty="0" err="1"/>
              <a:t>Around</a:t>
            </a:r>
            <a:r>
              <a:rPr lang="nl-NL" dirty="0"/>
              <a:t> 2006 </a:t>
            </a:r>
            <a:r>
              <a:rPr lang="nl-NL" dirty="0" err="1"/>
              <a:t>Eternal</a:t>
            </a:r>
            <a:r>
              <a:rPr lang="nl-NL" dirty="0"/>
              <a:t> Plant Boijl </a:t>
            </a:r>
            <a:r>
              <a:rPr lang="nl-NL" dirty="0" err="1"/>
              <a:t>got</a:t>
            </a:r>
            <a:r>
              <a:rPr lang="nl-NL" dirty="0"/>
              <a:t> </a:t>
            </a:r>
            <a:r>
              <a:rPr lang="nl-NL" dirty="0" err="1"/>
              <a:t>involved</a:t>
            </a:r>
            <a:r>
              <a:rPr lang="nl-NL" dirty="0"/>
              <a:t> via John Massey</a:t>
            </a:r>
          </a:p>
          <a:p>
            <a:pPr algn="l"/>
            <a:r>
              <a:rPr lang="nl-NL" dirty="0"/>
              <a:t>-</a:t>
            </a:r>
            <a:r>
              <a:rPr lang="nl-NL" dirty="0" err="1"/>
              <a:t>Problems</a:t>
            </a:r>
            <a:r>
              <a:rPr lang="nl-NL" dirty="0"/>
              <a:t> </a:t>
            </a:r>
            <a:r>
              <a:rPr lang="nl-NL" dirty="0" err="1"/>
              <a:t>solved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breeding</a:t>
            </a:r>
            <a:r>
              <a:rPr lang="nl-NL" dirty="0"/>
              <a:t> </a:t>
            </a:r>
            <a:r>
              <a:rPr lang="nl-NL" dirty="0" err="1"/>
              <a:t>secured</a:t>
            </a:r>
            <a:endParaRPr lang="nl-NL" dirty="0"/>
          </a:p>
          <a:p>
            <a:pPr algn="l"/>
            <a:r>
              <a:rPr lang="nl-NL" dirty="0"/>
              <a:t>-Breeding </a:t>
            </a:r>
            <a:r>
              <a:rPr lang="nl-NL" dirty="0" err="1"/>
              <a:t>extented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combined</a:t>
            </a:r>
            <a:r>
              <a:rPr lang="nl-NL" dirty="0"/>
              <a:t> </a:t>
            </a:r>
            <a:r>
              <a:rPr lang="nl-NL" dirty="0" err="1"/>
              <a:t>efforts</a:t>
            </a:r>
            <a:endParaRPr lang="nl-NL" dirty="0"/>
          </a:p>
          <a:p>
            <a:pPr algn="l"/>
            <a:r>
              <a:rPr lang="nl-NL" dirty="0"/>
              <a:t>-2013 compleet </a:t>
            </a:r>
            <a:r>
              <a:rPr lang="nl-NL" dirty="0" err="1"/>
              <a:t>breeding</a:t>
            </a:r>
            <a:r>
              <a:rPr lang="nl-NL" dirty="0"/>
              <a:t> </a:t>
            </a:r>
            <a:r>
              <a:rPr lang="nl-NL" dirty="0" err="1"/>
              <a:t>bought</a:t>
            </a:r>
            <a:r>
              <a:rPr lang="nl-NL" dirty="0"/>
              <a:t> over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Eternal</a:t>
            </a:r>
            <a:r>
              <a:rPr lang="nl-NL" dirty="0"/>
              <a:t> Plant Boijl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sized</a:t>
            </a:r>
            <a:r>
              <a:rPr lang="nl-NL" dirty="0"/>
              <a:t> up.</a:t>
            </a:r>
          </a:p>
          <a:p>
            <a:pPr algn="l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1808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ADB667-508A-4C26-B47F-C50806A33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8037"/>
            <a:ext cx="9144000" cy="1655761"/>
          </a:xfrm>
        </p:spPr>
        <p:txBody>
          <a:bodyPr>
            <a:noAutofit/>
          </a:bodyPr>
          <a:lstStyle/>
          <a:p>
            <a:r>
              <a:rPr lang="nl-NL" sz="4000" dirty="0">
                <a:solidFill>
                  <a:srgbClr val="FF0000"/>
                </a:solidFill>
              </a:rPr>
              <a:t>2006 </a:t>
            </a:r>
            <a:r>
              <a:rPr lang="nl-NL" sz="4000" dirty="0" err="1">
                <a:solidFill>
                  <a:srgbClr val="FF0000"/>
                </a:solidFill>
              </a:rPr>
              <a:t>there</a:t>
            </a:r>
            <a:r>
              <a:rPr lang="nl-NL" sz="4000" dirty="0">
                <a:solidFill>
                  <a:srgbClr val="FF0000"/>
                </a:solidFill>
              </a:rPr>
              <a:t> is a brand new Helleborus </a:t>
            </a:r>
            <a:r>
              <a:rPr lang="nl-NL" sz="4000" dirty="0" err="1">
                <a:solidFill>
                  <a:srgbClr val="FF0000"/>
                </a:solidFill>
              </a:rPr>
              <a:t>and</a:t>
            </a:r>
            <a:r>
              <a:rPr lang="nl-NL" sz="4000" dirty="0">
                <a:solidFill>
                  <a:srgbClr val="FF0000"/>
                </a:solidFill>
              </a:rPr>
              <a:t> </a:t>
            </a:r>
            <a:r>
              <a:rPr lang="nl-NL" sz="4000" dirty="0" err="1">
                <a:solidFill>
                  <a:srgbClr val="FF0000"/>
                </a:solidFill>
              </a:rPr>
              <a:t>now</a:t>
            </a:r>
            <a:r>
              <a:rPr lang="nl-NL" sz="4000" dirty="0">
                <a:solidFill>
                  <a:srgbClr val="FF0000"/>
                </a:solidFill>
              </a:rPr>
              <a:t>……?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41A8558-08DF-4294-B836-139000F79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35675"/>
            <a:ext cx="9144000" cy="4572000"/>
          </a:xfrm>
        </p:spPr>
        <p:txBody>
          <a:bodyPr/>
          <a:lstStyle/>
          <a:p>
            <a:pPr algn="l"/>
            <a:r>
              <a:rPr lang="nl-NL" dirty="0"/>
              <a:t>-How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propagate</a:t>
            </a:r>
            <a:r>
              <a:rPr lang="nl-NL" dirty="0"/>
              <a:t> a brand new Helleborus in big </a:t>
            </a:r>
            <a:r>
              <a:rPr lang="nl-NL" dirty="0" err="1"/>
              <a:t>numbers</a:t>
            </a:r>
            <a:endParaRPr lang="nl-NL" dirty="0"/>
          </a:p>
          <a:p>
            <a:pPr algn="l"/>
            <a:r>
              <a:rPr lang="nl-NL" dirty="0"/>
              <a:t>-</a:t>
            </a:r>
            <a:r>
              <a:rPr lang="nl-NL" dirty="0" err="1"/>
              <a:t>Because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is a </a:t>
            </a:r>
            <a:r>
              <a:rPr lang="nl-NL" dirty="0" err="1"/>
              <a:t>interspecific</a:t>
            </a:r>
            <a:r>
              <a:rPr lang="nl-NL" dirty="0"/>
              <a:t> crossing, tissue culture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only</a:t>
            </a:r>
            <a:r>
              <a:rPr lang="nl-NL" dirty="0"/>
              <a:t> way forward</a:t>
            </a:r>
          </a:p>
          <a:p>
            <a:pPr algn="l"/>
            <a:r>
              <a:rPr lang="nl-NL" dirty="0"/>
              <a:t>-Using </a:t>
            </a:r>
            <a:r>
              <a:rPr lang="nl-NL" dirty="0" err="1"/>
              <a:t>existing</a:t>
            </a:r>
            <a:r>
              <a:rPr lang="nl-NL" dirty="0"/>
              <a:t> labs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expirience</a:t>
            </a:r>
            <a:r>
              <a:rPr lang="nl-NL" dirty="0"/>
              <a:t> of </a:t>
            </a:r>
            <a:r>
              <a:rPr lang="nl-NL" dirty="0" err="1"/>
              <a:t>Exceptio</a:t>
            </a:r>
            <a:r>
              <a:rPr lang="nl-NL" dirty="0"/>
              <a:t> </a:t>
            </a:r>
            <a:r>
              <a:rPr lang="nl-NL" dirty="0" err="1"/>
              <a:t>Nurseries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start </a:t>
            </a:r>
            <a:r>
              <a:rPr lang="nl-NL" dirty="0" err="1"/>
              <a:t>with</a:t>
            </a:r>
            <a:r>
              <a:rPr lang="nl-NL" dirty="0"/>
              <a:t>!</a:t>
            </a:r>
          </a:p>
          <a:p>
            <a:pPr algn="l"/>
            <a:r>
              <a:rPr lang="nl-NL" dirty="0"/>
              <a:t>-Start </a:t>
            </a:r>
            <a:r>
              <a:rPr lang="nl-NL" dirty="0" err="1"/>
              <a:t>working</a:t>
            </a:r>
            <a:r>
              <a:rPr lang="nl-NL" dirty="0"/>
              <a:t> </a:t>
            </a:r>
            <a:r>
              <a:rPr lang="nl-NL" dirty="0" err="1"/>
              <a:t>closely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a lab in South </a:t>
            </a:r>
            <a:r>
              <a:rPr lang="nl-NL" dirty="0" err="1"/>
              <a:t>Africa</a:t>
            </a:r>
            <a:endParaRPr lang="nl-NL" dirty="0"/>
          </a:p>
          <a:p>
            <a:pPr algn="l"/>
            <a:r>
              <a:rPr lang="nl-NL" dirty="0"/>
              <a:t>-Learning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wean</a:t>
            </a:r>
            <a:r>
              <a:rPr lang="nl-NL" dirty="0"/>
              <a:t> of tissue culture Helleborus</a:t>
            </a:r>
          </a:p>
          <a:p>
            <a:pPr algn="l"/>
            <a:r>
              <a:rPr lang="nl-NL" dirty="0"/>
              <a:t>-Extended </a:t>
            </a:r>
            <a:r>
              <a:rPr lang="nl-NL" dirty="0" err="1"/>
              <a:t>testing</a:t>
            </a:r>
            <a:r>
              <a:rPr lang="nl-NL" dirty="0"/>
              <a:t> at </a:t>
            </a:r>
            <a:r>
              <a:rPr lang="nl-NL" dirty="0" err="1"/>
              <a:t>Exceptio</a:t>
            </a:r>
            <a:r>
              <a:rPr lang="nl-NL" dirty="0"/>
              <a:t> </a:t>
            </a:r>
            <a:r>
              <a:rPr lang="nl-NL" dirty="0" err="1"/>
              <a:t>Nursery</a:t>
            </a:r>
            <a:r>
              <a:rPr lang="nl-NL" dirty="0"/>
              <a:t>,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get </a:t>
            </a:r>
            <a:r>
              <a:rPr lang="nl-NL" dirty="0" err="1"/>
              <a:t>them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flower</a:t>
            </a:r>
            <a:r>
              <a:rPr lang="nl-NL" dirty="0"/>
              <a:t> in a </a:t>
            </a:r>
            <a:r>
              <a:rPr lang="nl-NL" dirty="0" err="1"/>
              <a:t>good</a:t>
            </a:r>
            <a:r>
              <a:rPr lang="nl-NL" dirty="0"/>
              <a:t> </a:t>
            </a:r>
            <a:r>
              <a:rPr lang="nl-NL" dirty="0" err="1"/>
              <a:t>quality</a:t>
            </a:r>
            <a:endParaRPr lang="nl-NL" dirty="0"/>
          </a:p>
          <a:p>
            <a:pPr algn="l"/>
            <a:endParaRPr lang="nl-NL" dirty="0"/>
          </a:p>
          <a:p>
            <a:pPr algn="l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2932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7A06F5-56FB-4569-9E32-71BFD7E65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5627"/>
            <a:ext cx="8780060" cy="1282326"/>
          </a:xfrm>
        </p:spPr>
        <p:txBody>
          <a:bodyPr>
            <a:noAutofit/>
          </a:bodyPr>
          <a:lstStyle/>
          <a:p>
            <a:r>
              <a:rPr lang="nl-NL" sz="4000" dirty="0" err="1">
                <a:solidFill>
                  <a:srgbClr val="FF0000"/>
                </a:solidFill>
              </a:rPr>
              <a:t>Plants</a:t>
            </a:r>
            <a:r>
              <a:rPr lang="nl-NL" sz="4000" dirty="0">
                <a:solidFill>
                  <a:srgbClr val="FF0000"/>
                </a:solidFill>
              </a:rPr>
              <a:t> </a:t>
            </a:r>
            <a:r>
              <a:rPr lang="nl-NL" sz="4000" dirty="0" err="1">
                <a:solidFill>
                  <a:srgbClr val="FF0000"/>
                </a:solidFill>
              </a:rPr>
              <a:t>comming</a:t>
            </a:r>
            <a:r>
              <a:rPr lang="nl-NL" sz="4000" dirty="0">
                <a:solidFill>
                  <a:srgbClr val="FF0000"/>
                </a:solidFill>
              </a:rPr>
              <a:t> </a:t>
            </a:r>
            <a:r>
              <a:rPr lang="nl-NL" sz="4000" dirty="0" err="1">
                <a:solidFill>
                  <a:srgbClr val="FF0000"/>
                </a:solidFill>
              </a:rPr>
              <a:t>from</a:t>
            </a:r>
            <a:r>
              <a:rPr lang="nl-NL" sz="4000" dirty="0">
                <a:solidFill>
                  <a:srgbClr val="FF0000"/>
                </a:solidFill>
              </a:rPr>
              <a:t> </a:t>
            </a:r>
            <a:r>
              <a:rPr lang="nl-NL" sz="4000" dirty="0" err="1">
                <a:solidFill>
                  <a:srgbClr val="FF0000"/>
                </a:solidFill>
              </a:rPr>
              <a:t>the</a:t>
            </a:r>
            <a:r>
              <a:rPr lang="nl-NL" sz="4000" dirty="0">
                <a:solidFill>
                  <a:srgbClr val="FF0000"/>
                </a:solidFill>
              </a:rPr>
              <a:t> lab in South </a:t>
            </a:r>
            <a:r>
              <a:rPr lang="nl-NL" sz="4000" dirty="0" err="1">
                <a:solidFill>
                  <a:srgbClr val="FF0000"/>
                </a:solidFill>
              </a:rPr>
              <a:t>Africa</a:t>
            </a:r>
            <a:endParaRPr lang="nl-NL" sz="4000" dirty="0">
              <a:solidFill>
                <a:srgbClr val="FF0000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95EBAC5-034A-4275-B034-268D75EE0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6884" y="1630907"/>
            <a:ext cx="9501116" cy="3626893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B6A52B9-7CC4-4376-B78A-342897BDF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325" y="1294749"/>
            <a:ext cx="7039970" cy="527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00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370703-AAAF-465B-BBBF-BA9DB8F66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0000"/>
                </a:solidFill>
              </a:rPr>
              <a:t>Planting out in </a:t>
            </a:r>
            <a:r>
              <a:rPr lang="nl-NL" dirty="0" err="1">
                <a:solidFill>
                  <a:srgbClr val="FF0000"/>
                </a:solidFill>
              </a:rPr>
              <a:t>trays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2B75BB5-62E6-46CD-91EE-67DC65161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17" y="1467133"/>
            <a:ext cx="6778388" cy="508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07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2BED3D-5886-4CA1-B6F0-3437E4902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FF0000"/>
                </a:solidFill>
              </a:rPr>
              <a:t>Weaning</a:t>
            </a:r>
            <a:r>
              <a:rPr lang="nl-NL" dirty="0">
                <a:solidFill>
                  <a:srgbClr val="FF0000"/>
                </a:solidFill>
              </a:rPr>
              <a:t>/</a:t>
            </a:r>
            <a:r>
              <a:rPr lang="nl-NL" dirty="0" err="1">
                <a:solidFill>
                  <a:srgbClr val="FF0000"/>
                </a:solidFill>
              </a:rPr>
              <a:t>production</a:t>
            </a:r>
            <a:r>
              <a:rPr lang="nl-NL" dirty="0">
                <a:solidFill>
                  <a:srgbClr val="FF0000"/>
                </a:solidFill>
              </a:rPr>
              <a:t> in </a:t>
            </a:r>
            <a:r>
              <a:rPr lang="nl-NL" dirty="0" err="1">
                <a:solidFill>
                  <a:srgbClr val="FF0000"/>
                </a:solidFill>
              </a:rPr>
              <a:t>greenhouses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0B7B6FA-2211-444E-B2CA-12A40ABAE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8" y="2053988"/>
            <a:ext cx="5343131" cy="400734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012E2C3-3251-45BE-8B80-FA102CA57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810" y="2053988"/>
            <a:ext cx="5343131" cy="40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52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A96311-9BEF-4095-8D0A-189DE9236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6878"/>
            <a:ext cx="9144000" cy="1210033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FF0000"/>
                </a:solidFill>
              </a:rPr>
              <a:t>How </a:t>
            </a:r>
            <a:r>
              <a:rPr lang="nl-NL" sz="4000" dirty="0" err="1">
                <a:solidFill>
                  <a:srgbClr val="FF0000"/>
                </a:solidFill>
              </a:rPr>
              <a:t>to</a:t>
            </a:r>
            <a:r>
              <a:rPr lang="nl-NL" sz="4000" dirty="0">
                <a:solidFill>
                  <a:srgbClr val="FF0000"/>
                </a:solidFill>
              </a:rPr>
              <a:t> introduce a brand new Helleborus serie </a:t>
            </a:r>
            <a:r>
              <a:rPr lang="nl-NL" sz="4000" dirty="0" err="1">
                <a:solidFill>
                  <a:srgbClr val="FF0000"/>
                </a:solidFill>
              </a:rPr>
              <a:t>into</a:t>
            </a:r>
            <a:r>
              <a:rPr lang="nl-NL" sz="4000" dirty="0">
                <a:solidFill>
                  <a:srgbClr val="FF0000"/>
                </a:solidFill>
              </a:rPr>
              <a:t> </a:t>
            </a:r>
            <a:r>
              <a:rPr lang="nl-NL" sz="4000" dirty="0" err="1">
                <a:solidFill>
                  <a:srgbClr val="FF0000"/>
                </a:solidFill>
              </a:rPr>
              <a:t>the</a:t>
            </a:r>
            <a:r>
              <a:rPr lang="nl-NL" sz="4000" dirty="0">
                <a:solidFill>
                  <a:srgbClr val="FF0000"/>
                </a:solidFill>
              </a:rPr>
              <a:t> market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C28EE06-7443-4788-80D4-462AAADB1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09413"/>
            <a:ext cx="9144000" cy="5238893"/>
          </a:xfrm>
        </p:spPr>
        <p:txBody>
          <a:bodyPr/>
          <a:lstStyle/>
          <a:p>
            <a:pPr algn="l"/>
            <a:r>
              <a:rPr lang="nl-NL" dirty="0"/>
              <a:t>-Using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network</a:t>
            </a:r>
            <a:r>
              <a:rPr lang="nl-NL" dirty="0"/>
              <a:t> of </a:t>
            </a:r>
            <a:r>
              <a:rPr lang="nl-NL" dirty="0" err="1"/>
              <a:t>Eternal</a:t>
            </a:r>
            <a:r>
              <a:rPr lang="nl-NL" dirty="0"/>
              <a:t> Plant Boijl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Exceptio</a:t>
            </a:r>
            <a:endParaRPr lang="nl-NL" dirty="0"/>
          </a:p>
          <a:p>
            <a:pPr algn="l"/>
            <a:r>
              <a:rPr lang="nl-NL" dirty="0"/>
              <a:t>-</a:t>
            </a:r>
            <a:r>
              <a:rPr lang="nl-NL" dirty="0" err="1"/>
              <a:t>Working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exclusive</a:t>
            </a:r>
            <a:r>
              <a:rPr lang="nl-NL" dirty="0"/>
              <a:t> </a:t>
            </a:r>
            <a:r>
              <a:rPr lang="nl-NL" dirty="0" err="1"/>
              <a:t>licensees</a:t>
            </a:r>
            <a:r>
              <a:rPr lang="nl-NL" dirty="0"/>
              <a:t> on 6 </a:t>
            </a:r>
            <a:r>
              <a:rPr lang="nl-NL" dirty="0" err="1"/>
              <a:t>continents</a:t>
            </a:r>
            <a:endParaRPr lang="nl-NL" dirty="0"/>
          </a:p>
          <a:p>
            <a:pPr algn="l"/>
            <a:r>
              <a:rPr lang="nl-NL" dirty="0"/>
              <a:t>-</a:t>
            </a:r>
            <a:r>
              <a:rPr lang="nl-NL" dirty="0" err="1"/>
              <a:t>Work</a:t>
            </a:r>
            <a:r>
              <a:rPr lang="nl-NL" dirty="0"/>
              <a:t> out </a:t>
            </a:r>
            <a:r>
              <a:rPr lang="nl-NL" dirty="0" err="1"/>
              <a:t>together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these </a:t>
            </a:r>
            <a:r>
              <a:rPr lang="nl-NL" dirty="0" err="1"/>
              <a:t>licensees</a:t>
            </a:r>
            <a:r>
              <a:rPr lang="nl-NL" dirty="0"/>
              <a:t> a marketing plan per country/continent</a:t>
            </a:r>
          </a:p>
          <a:p>
            <a:pPr algn="l"/>
            <a:r>
              <a:rPr lang="nl-NL" dirty="0"/>
              <a:t>-</a:t>
            </a:r>
            <a:r>
              <a:rPr lang="nl-NL" dirty="0" err="1"/>
              <a:t>Naming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plants</a:t>
            </a:r>
            <a:endParaRPr lang="nl-NL" dirty="0"/>
          </a:p>
          <a:p>
            <a:pPr algn="l"/>
            <a:r>
              <a:rPr lang="nl-NL" dirty="0"/>
              <a:t>-Distribution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young</a:t>
            </a:r>
            <a:r>
              <a:rPr lang="nl-NL" dirty="0"/>
              <a:t> </a:t>
            </a:r>
            <a:r>
              <a:rPr lang="nl-NL" dirty="0" err="1"/>
              <a:t>plants</a:t>
            </a:r>
            <a:r>
              <a:rPr lang="nl-NL" dirty="0"/>
              <a:t> direct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lab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licensees</a:t>
            </a:r>
            <a:endParaRPr lang="nl-NL" dirty="0"/>
          </a:p>
          <a:p>
            <a:pPr algn="l"/>
            <a:r>
              <a:rPr lang="nl-NL" dirty="0"/>
              <a:t>-Technical support of </a:t>
            </a:r>
            <a:r>
              <a:rPr lang="nl-NL" dirty="0" err="1"/>
              <a:t>Exceptio</a:t>
            </a:r>
            <a:r>
              <a:rPr lang="nl-NL" dirty="0"/>
              <a:t> </a:t>
            </a:r>
            <a:r>
              <a:rPr lang="nl-NL" dirty="0" err="1"/>
              <a:t>Nurseries</a:t>
            </a:r>
            <a:r>
              <a:rPr lang="nl-NL" dirty="0"/>
              <a:t> </a:t>
            </a:r>
            <a:r>
              <a:rPr lang="nl-NL" dirty="0" err="1"/>
              <a:t>available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licensees</a:t>
            </a:r>
            <a:r>
              <a:rPr lang="nl-NL" dirty="0"/>
              <a:t> via E mail, Whatsapp, Skype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visits</a:t>
            </a:r>
            <a:r>
              <a:rPr lang="nl-NL" dirty="0"/>
              <a:t>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nursery</a:t>
            </a:r>
            <a:r>
              <a:rPr lang="nl-NL" dirty="0"/>
              <a:t> sites</a:t>
            </a:r>
          </a:p>
          <a:p>
            <a:pPr algn="l"/>
            <a:r>
              <a:rPr lang="nl-NL" dirty="0"/>
              <a:t>-Technical support at </a:t>
            </a:r>
            <a:r>
              <a:rPr lang="nl-NL" dirty="0" err="1"/>
              <a:t>the</a:t>
            </a:r>
            <a:r>
              <a:rPr lang="nl-NL" dirty="0"/>
              <a:t> sales side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customers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licensees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form of </a:t>
            </a:r>
            <a:r>
              <a:rPr lang="nl-NL" dirty="0" err="1"/>
              <a:t>nursery</a:t>
            </a:r>
            <a:r>
              <a:rPr lang="nl-NL" dirty="0"/>
              <a:t> </a:t>
            </a:r>
            <a:r>
              <a:rPr lang="nl-NL" dirty="0" err="1"/>
              <a:t>visits</a:t>
            </a:r>
            <a:r>
              <a:rPr lang="nl-NL" dirty="0"/>
              <a:t>, plant shows </a:t>
            </a:r>
            <a:r>
              <a:rPr lang="nl-NL" dirty="0" err="1"/>
              <a:t>and</a:t>
            </a:r>
            <a:r>
              <a:rPr lang="nl-NL" dirty="0"/>
              <a:t> conferences.</a:t>
            </a:r>
          </a:p>
          <a:p>
            <a:pPr algn="l"/>
            <a:r>
              <a:rPr lang="nl-NL" dirty="0"/>
              <a:t>-Make </a:t>
            </a:r>
            <a:r>
              <a:rPr lang="nl-NL" dirty="0" err="1"/>
              <a:t>good</a:t>
            </a:r>
            <a:r>
              <a:rPr lang="nl-NL" dirty="0"/>
              <a:t> pictures </a:t>
            </a:r>
            <a:r>
              <a:rPr lang="nl-NL" dirty="0" err="1"/>
              <a:t>available</a:t>
            </a:r>
            <a:r>
              <a:rPr lang="nl-NL" dirty="0"/>
              <a:t>. (</a:t>
            </a:r>
            <a:r>
              <a:rPr lang="nl-NL" dirty="0" err="1"/>
              <a:t>not</a:t>
            </a:r>
            <a:r>
              <a:rPr lang="nl-NL" dirty="0"/>
              <a:t> made up pictures but real pictures in a </a:t>
            </a:r>
            <a:r>
              <a:rPr lang="nl-NL" dirty="0" err="1"/>
              <a:t>good</a:t>
            </a:r>
            <a:r>
              <a:rPr lang="nl-NL" dirty="0"/>
              <a:t> setting)</a:t>
            </a:r>
          </a:p>
        </p:txBody>
      </p:sp>
    </p:spTree>
    <p:extLst>
      <p:ext uri="{BB962C8B-B14F-4D97-AF65-F5344CB8AC3E}">
        <p14:creationId xmlns:p14="http://schemas.microsoft.com/office/powerpoint/2010/main" val="173011595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626</Words>
  <Application>Microsoft Office PowerPoint</Application>
  <PresentationFormat>Widescreen</PresentationFormat>
  <Paragraphs>66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Kantoorthema</vt:lpstr>
      <vt:lpstr>Helleborus Frostkiss Series  Made by Rodney Davey and Lynda Windsor </vt:lpstr>
      <vt:lpstr>Represented worldwide by Eternal Plant Boijl, Bart Noordhuis and Elisabeth Bisschop</vt:lpstr>
      <vt:lpstr>Plants are produced by Exceptio Nurseries, sister company of Eternal Plant Boijl, </vt:lpstr>
      <vt:lpstr>Historie of the Frostkiss Helleborus</vt:lpstr>
      <vt:lpstr>2006 there is a brand new Helleborus and now……?</vt:lpstr>
      <vt:lpstr>Plants comming from the lab in South Africa</vt:lpstr>
      <vt:lpstr>Planting out in trays</vt:lpstr>
      <vt:lpstr>Weaning/production in greenhouses</vt:lpstr>
      <vt:lpstr>How to introduce a brand new Helleborus serie into the market</vt:lpstr>
      <vt:lpstr>The end product, the way they can look if grown well!</vt:lpstr>
      <vt:lpstr>PowerPoint Presentation</vt:lpstr>
      <vt:lpstr>PowerPoint Presentation</vt:lpstr>
      <vt:lpstr>2015 building our own lab</vt:lpstr>
      <vt:lpstr>The lab at Exceptio Nurseries</vt:lpstr>
      <vt:lpstr>Helleborus growing tip beeing isolated and initiated in the lab, they just start to re-grow</vt:lpstr>
      <vt:lpstr>PowerPoint Presentation</vt:lpstr>
      <vt:lpstr>Rooting a Frostkiss Helleborus in glass jars</vt:lpstr>
      <vt:lpstr>The Future</vt:lpstr>
      <vt:lpstr>Why using a FrostKiss Helleborus instead of others?</vt:lpstr>
      <vt:lpstr>Thank you very much for your attention! Bye 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Helleborus Frostkiss Series  Made by Rodney Davey and Lynda Windsor</dc:title>
  <dc:creator>Bart Noordhuis</dc:creator>
  <cp:lastModifiedBy>Karl O'Neill</cp:lastModifiedBy>
  <cp:revision>12</cp:revision>
  <dcterms:created xsi:type="dcterms:W3CDTF">2019-09-25T07:47:10Z</dcterms:created>
  <dcterms:modified xsi:type="dcterms:W3CDTF">2019-09-30T14:50:53Z</dcterms:modified>
</cp:coreProperties>
</file>