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FB71-3036-420F-B174-F7B009029FBB}" type="datetimeFigureOut">
              <a:rPr lang="en-GB" smtClean="0"/>
              <a:t>29/09/2018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B5A2-FDB5-4C52-AE24-AF99C8CEA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5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FB71-3036-420F-B174-F7B009029FBB}" type="datetimeFigureOut">
              <a:rPr lang="en-GB" smtClean="0"/>
              <a:t>29/09/2018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B5A2-FDB5-4C52-AE24-AF99C8CEA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5853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FB71-3036-420F-B174-F7B009029FBB}" type="datetimeFigureOut">
              <a:rPr lang="en-GB" smtClean="0"/>
              <a:t>29/09/2018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B5A2-FDB5-4C52-AE24-AF99C8CEA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37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FB71-3036-420F-B174-F7B009029FBB}" type="datetimeFigureOut">
              <a:rPr lang="en-GB" smtClean="0"/>
              <a:t>29/09/2018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B5A2-FDB5-4C52-AE24-AF99C8CEA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598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FB71-3036-420F-B174-F7B009029FBB}" type="datetimeFigureOut">
              <a:rPr lang="en-GB" smtClean="0"/>
              <a:t>29/09/2018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B5A2-FDB5-4C52-AE24-AF99C8CEA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9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FB71-3036-420F-B174-F7B009029FBB}" type="datetimeFigureOut">
              <a:rPr lang="en-GB" smtClean="0"/>
              <a:t>29/09/2018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B5A2-FDB5-4C52-AE24-AF99C8CEA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40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FB71-3036-420F-B174-F7B009029FBB}" type="datetimeFigureOut">
              <a:rPr lang="en-GB" smtClean="0"/>
              <a:t>29/09/2018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B5A2-FDB5-4C52-AE24-AF99C8CEA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30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FB71-3036-420F-B174-F7B009029FBB}" type="datetimeFigureOut">
              <a:rPr lang="en-GB" smtClean="0"/>
              <a:t>29/09/2018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B5A2-FDB5-4C52-AE24-AF99C8CEA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59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FB71-3036-420F-B174-F7B009029FBB}" type="datetimeFigureOut">
              <a:rPr lang="en-GB" smtClean="0"/>
              <a:t>29/09/2018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B5A2-FDB5-4C52-AE24-AF99C8CEA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92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FB71-3036-420F-B174-F7B009029FBB}" type="datetimeFigureOut">
              <a:rPr lang="en-GB" smtClean="0"/>
              <a:t>29/09/2018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B5A2-FDB5-4C52-AE24-AF99C8CEA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72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FB71-3036-420F-B174-F7B009029FBB}" type="datetimeFigureOut">
              <a:rPr lang="en-GB" smtClean="0"/>
              <a:t>29/09/2018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B5A2-FDB5-4C52-AE24-AF99C8CEA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41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6FB71-3036-420F-B174-F7B009029FBB}" type="datetimeFigureOut">
              <a:rPr lang="en-GB" smtClean="0"/>
              <a:t>29/09/2018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DB5A2-FDB5-4C52-AE24-AF99C8CEA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28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arl@bransfordwebbs.co.u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548680"/>
            <a:ext cx="2762250" cy="1143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2276872"/>
            <a:ext cx="799288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2019 European Region </a:t>
            </a:r>
            <a:br>
              <a:rPr lang="en-GB" sz="3600" b="1" dirty="0"/>
            </a:br>
            <a:r>
              <a:rPr lang="en-GB" sz="3600" b="1" dirty="0"/>
              <a:t>Annual Conference</a:t>
            </a:r>
            <a:br>
              <a:rPr lang="en-GB" sz="3600" b="1" dirty="0"/>
            </a:br>
            <a:endParaRPr lang="en-GB" sz="2800" b="1" dirty="0"/>
          </a:p>
          <a:p>
            <a:pPr algn="ctr"/>
            <a:r>
              <a:rPr lang="en-GB" sz="2800" b="1" dirty="0"/>
              <a:t>Stratford-upon-Avon, UK</a:t>
            </a:r>
            <a:br>
              <a:rPr lang="en-GB" sz="2800" b="1" dirty="0"/>
            </a:br>
            <a:endParaRPr lang="en-GB" sz="2800" b="1" dirty="0"/>
          </a:p>
          <a:p>
            <a:pPr algn="ctr"/>
            <a:r>
              <a:rPr lang="en-GB" sz="2800" b="1" dirty="0"/>
              <a:t>Organiser: </a:t>
            </a:r>
            <a:r>
              <a:rPr lang="en-GB" sz="2800" dirty="0"/>
              <a:t>Karl O’Neill</a:t>
            </a:r>
          </a:p>
          <a:p>
            <a:pPr algn="ctr"/>
            <a:r>
              <a:rPr lang="en-GB" sz="2800" dirty="0"/>
              <a:t>The Bransford Webbs Plant Company</a:t>
            </a:r>
            <a:br>
              <a:rPr lang="en-GB" sz="2800" dirty="0"/>
            </a:br>
            <a:r>
              <a:rPr lang="en-GB" sz="2800" dirty="0"/>
              <a:t>karl@bransfordwebbs.co.uk</a:t>
            </a:r>
            <a:br>
              <a:rPr lang="en-GB" sz="2800" b="1" dirty="0"/>
            </a:b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9090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76672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Stratford-upon-Avon, UK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68760"/>
            <a:ext cx="2808312" cy="28083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07904" y="1795753"/>
            <a:ext cx="4536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Central location for UK visitors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Located close to Birmingham International Airport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Easy train access</a:t>
            </a:r>
          </a:p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336236"/>
            <a:ext cx="4104456" cy="23061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336237"/>
            <a:ext cx="3606515" cy="2297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023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76672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Stratford-upon-Avon, UK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584" y="1484784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Located close to the renowned growing area of the Vale of Evesham</a:t>
            </a:r>
          </a:p>
          <a:p>
            <a:pPr marL="285750" indent="-285750">
              <a:buFont typeface="Arial" charset="0"/>
              <a:buChar char="•"/>
            </a:pPr>
            <a:endParaRPr lang="en-GB" dirty="0"/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Excellent location for visits to leading nurseries in the UK</a:t>
            </a:r>
          </a:p>
          <a:p>
            <a:pPr marL="285750" indent="-285750">
              <a:buFont typeface="Arial" charset="0"/>
              <a:buChar char="•"/>
            </a:pPr>
            <a:endParaRPr lang="en-GB" dirty="0"/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Beautiful old English town to visit for conference location</a:t>
            </a:r>
          </a:p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645024"/>
            <a:ext cx="3570889" cy="23762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063"/>
          <a:stretch/>
        </p:blipFill>
        <p:spPr>
          <a:xfrm>
            <a:off x="4283968" y="3645024"/>
            <a:ext cx="4084177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63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76672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Nursery visits agreed: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873" y="4592875"/>
            <a:ext cx="3162300" cy="8667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55" b="39188"/>
          <a:stretch/>
        </p:blipFill>
        <p:spPr>
          <a:xfrm>
            <a:off x="3195461" y="2787192"/>
            <a:ext cx="2143125" cy="7127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87" b="29227"/>
          <a:stretch/>
        </p:blipFill>
        <p:spPr>
          <a:xfrm>
            <a:off x="3138311" y="5800765"/>
            <a:ext cx="2200275" cy="7347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2" y="3661211"/>
            <a:ext cx="1781175" cy="590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990" y="1293494"/>
            <a:ext cx="1175174" cy="133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806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76672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2019 European Region </a:t>
            </a:r>
            <a:br>
              <a:rPr lang="en-GB" sz="3200" b="1" dirty="0"/>
            </a:br>
            <a:r>
              <a:rPr lang="en-GB" sz="3200" b="1" dirty="0"/>
              <a:t>Annual Conference</a:t>
            </a:r>
            <a:br>
              <a:rPr lang="en-GB" sz="3200" b="1" dirty="0"/>
            </a:br>
            <a:r>
              <a:rPr lang="en-GB" sz="3200" b="1" dirty="0"/>
              <a:t>‘Technical Times’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79276" y="2251329"/>
            <a:ext cx="64807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Dates to be agreed: </a:t>
            </a:r>
            <a:br>
              <a:rPr lang="en-GB" b="1" dirty="0"/>
            </a:br>
            <a:r>
              <a:rPr lang="en-GB" dirty="0"/>
              <a:t>Provisionally Wednesday 9</a:t>
            </a:r>
            <a:r>
              <a:rPr lang="en-GB" baseline="30000" dirty="0"/>
              <a:t>th</a:t>
            </a:r>
            <a:r>
              <a:rPr lang="en-GB" dirty="0"/>
              <a:t> to Friday 11</a:t>
            </a:r>
            <a:r>
              <a:rPr lang="en-GB" baseline="30000" dirty="0"/>
              <a:t>th</a:t>
            </a:r>
            <a:r>
              <a:rPr lang="en-GB" dirty="0"/>
              <a:t> October 2019</a:t>
            </a:r>
          </a:p>
          <a:p>
            <a:pPr algn="ctr"/>
            <a:endParaRPr lang="en-GB" dirty="0"/>
          </a:p>
          <a:p>
            <a:pPr algn="ctr"/>
            <a:r>
              <a:rPr lang="en-GB" b="1" dirty="0"/>
              <a:t>Hotel to be agreed: </a:t>
            </a:r>
            <a:br>
              <a:rPr lang="en-GB" b="1" dirty="0"/>
            </a:br>
            <a:r>
              <a:rPr lang="en-GB" dirty="0"/>
              <a:t>Central Stratford upon Avon location</a:t>
            </a:r>
          </a:p>
          <a:p>
            <a:endParaRPr lang="en-GB" dirty="0"/>
          </a:p>
          <a:p>
            <a:pPr algn="ctr"/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4293096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If you have any suggestions for talks, visits, sponsors or would like to help in anyway please feel free to catch up with me today or contact me at </a:t>
            </a:r>
            <a:r>
              <a:rPr lang="en-GB" dirty="0">
                <a:hlinkClick r:id="rId2"/>
              </a:rPr>
              <a:t>karl@bransfordwebbs.co.uk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655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104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O'Neill</dc:creator>
  <cp:lastModifiedBy>Ben Gregory</cp:lastModifiedBy>
  <cp:revision>6</cp:revision>
  <dcterms:created xsi:type="dcterms:W3CDTF">2018-09-20T11:13:06Z</dcterms:created>
  <dcterms:modified xsi:type="dcterms:W3CDTF">2018-09-29T05:27:44Z</dcterms:modified>
</cp:coreProperties>
</file>