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91" r:id="rId1"/>
    <p:sldMasterId id="2147484225" r:id="rId2"/>
  </p:sldMasterIdLst>
  <p:notesMasterIdLst>
    <p:notesMasterId r:id="rId19"/>
  </p:notesMasterIdLst>
  <p:handoutMasterIdLst>
    <p:handoutMasterId r:id="rId20"/>
  </p:handoutMasterIdLst>
  <p:sldIdLst>
    <p:sldId id="296" r:id="rId3"/>
    <p:sldId id="292" r:id="rId4"/>
    <p:sldId id="298" r:id="rId5"/>
    <p:sldId id="307" r:id="rId6"/>
    <p:sldId id="299" r:id="rId7"/>
    <p:sldId id="308" r:id="rId8"/>
    <p:sldId id="312" r:id="rId9"/>
    <p:sldId id="313" r:id="rId10"/>
    <p:sldId id="309" r:id="rId11"/>
    <p:sldId id="311" r:id="rId12"/>
    <p:sldId id="297" r:id="rId13"/>
    <p:sldId id="306" r:id="rId14"/>
    <p:sldId id="310" r:id="rId15"/>
    <p:sldId id="300" r:id="rId16"/>
    <p:sldId id="302" r:id="rId17"/>
    <p:sldId id="304" r:id="rId18"/>
  </p:sldIdLst>
  <p:sldSz cx="9144000" cy="6858000" type="screen4x3"/>
  <p:notesSz cx="6858000" cy="9144000"/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sz="2600" kern="1200">
        <a:solidFill>
          <a:srgbClr val="000000"/>
        </a:solidFill>
        <a:latin typeface="Verdana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600" kern="1200">
        <a:solidFill>
          <a:srgbClr val="000000"/>
        </a:solidFill>
        <a:latin typeface="Verdana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600" kern="1200">
        <a:solidFill>
          <a:srgbClr val="000000"/>
        </a:solidFill>
        <a:latin typeface="Verdana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600" kern="1200">
        <a:solidFill>
          <a:srgbClr val="000000"/>
        </a:solidFill>
        <a:latin typeface="Verdana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600" kern="1200">
        <a:solidFill>
          <a:srgbClr val="000000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sz="2600" kern="1200">
        <a:solidFill>
          <a:srgbClr val="000000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sz="2600" kern="1200">
        <a:solidFill>
          <a:srgbClr val="000000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sz="2600" kern="1200">
        <a:solidFill>
          <a:srgbClr val="000000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sz="2600" kern="1200">
        <a:solidFill>
          <a:srgbClr val="000000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9D26"/>
    <a:srgbClr val="2494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99" autoAdjust="0"/>
    <p:restoredTop sz="94620" autoAdjust="0"/>
  </p:normalViewPr>
  <p:slideViewPr>
    <p:cSldViewPr snapToGrid="0">
      <p:cViewPr varScale="1">
        <p:scale>
          <a:sx n="81" d="100"/>
          <a:sy n="81" d="100"/>
        </p:scale>
        <p:origin x="152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nl-NL"/>
          </a:p>
        </p:txBody>
      </p:sp>
      <p:sp>
        <p:nvSpPr>
          <p:cNvPr id="2324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3EB4DEA-F4CF-4370-AED1-31C75DA6230C}" type="datetime1">
              <a:rPr lang="en-US" altLang="nl-NL"/>
              <a:pPr/>
              <a:t>10/9/2018</a:t>
            </a:fld>
            <a:endParaRPr lang="en-US" altLang="nl-NL"/>
          </a:p>
        </p:txBody>
      </p:sp>
      <p:sp>
        <p:nvSpPr>
          <p:cNvPr id="2324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nl-NL"/>
          </a:p>
        </p:txBody>
      </p:sp>
      <p:sp>
        <p:nvSpPr>
          <p:cNvPr id="2324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031BCFE-A57E-42AC-A065-468EC23C30EE}" type="slidenum">
              <a:rPr lang="en-US" altLang="nl-NL"/>
              <a:pPr/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006813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endParaRPr lang="en-US" alt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fld id="{BA10BBE7-4D6B-42B2-BBC9-EF473B5F278A}" type="datetime1">
              <a:rPr lang="nl-NL" altLang="nl-NL"/>
              <a:pPr/>
              <a:t>9-10-2018</a:t>
            </a:fld>
            <a:endParaRPr lang="nl-NL" alt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nl-NL" altLang="nl-NL" smtClean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nl-NL" altLang="nl-NL" smtClean="0"/>
              <a:t>Klik om de modelstijlen te bewerken</a:t>
            </a:r>
          </a:p>
          <a:p>
            <a:pPr lvl="1"/>
            <a:r>
              <a:rPr lang="nl-NL" altLang="nl-NL" smtClean="0"/>
              <a:t>Tweede niveau</a:t>
            </a:r>
          </a:p>
          <a:p>
            <a:pPr lvl="2"/>
            <a:r>
              <a:rPr lang="nl-NL" altLang="nl-NL" smtClean="0"/>
              <a:t>Derde niveau</a:t>
            </a:r>
          </a:p>
          <a:p>
            <a:pPr lvl="3"/>
            <a:r>
              <a:rPr lang="nl-NL" altLang="nl-NL" smtClean="0"/>
              <a:t>Vierde niveau</a:t>
            </a:r>
          </a:p>
          <a:p>
            <a:pPr lvl="4"/>
            <a:r>
              <a:rPr lang="nl-NL" altLang="nl-NL" smtClean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endParaRPr lang="en-US" alt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fld id="{5AE96BA9-5D28-49B8-B2DB-A0348857371F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7424586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Arial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Arial" charset="0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C24A8D-6AE3-455C-8449-2184F93D7E05}" type="slidenum">
              <a:rPr lang="nl-NL" altLang="nl-NL" smtClean="0"/>
              <a:pPr>
                <a:defRPr/>
              </a:pPr>
              <a:t>7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158838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C24A8D-6AE3-455C-8449-2184F93D7E05}" type="slidenum">
              <a:rPr lang="nl-NL" altLang="nl-NL" smtClean="0"/>
              <a:pPr>
                <a:defRPr/>
              </a:pPr>
              <a:t>8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0490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oorblad 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pKleurvlak"/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prstGeom prst="rect">
            <a:avLst/>
          </a:prstGeom>
          <a:solidFill>
            <a:srgbClr val="9ACCD4"/>
          </a:solidFill>
          <a:ln w="25400">
            <a:noFill/>
            <a:miter lim="800000"/>
            <a:headEnd/>
            <a:tailEnd/>
          </a:ln>
        </p:spPr>
        <p:txBody>
          <a:bodyPr anchor="ctr"/>
          <a:lstStyle>
            <a:lvl1pPr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1pPr>
            <a:lvl2pPr marL="37931725" indent="-37474525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2pPr>
            <a:lvl3pPr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3pPr>
            <a:lvl4pPr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4pPr>
            <a:lvl5pPr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nl-NL" sz="1800">
              <a:solidFill>
                <a:srgbClr val="FFFFFF"/>
              </a:solidFill>
            </a:endParaRPr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" t="36817" r="25374" b="23543"/>
          <a:stretch/>
        </p:blipFill>
        <p:spPr>
          <a:xfrm>
            <a:off x="0" y="0"/>
            <a:ext cx="9144000" cy="1949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471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oorblad met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pKleurvlak"/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prstGeom prst="rect">
            <a:avLst/>
          </a:prstGeom>
          <a:solidFill>
            <a:srgbClr val="9ACCD4"/>
          </a:solidFill>
          <a:ln w="25400">
            <a:noFill/>
            <a:miter lim="800000"/>
            <a:headEnd/>
            <a:tailEnd/>
          </a:ln>
        </p:spPr>
        <p:txBody>
          <a:bodyPr anchor="ctr"/>
          <a:lstStyle>
            <a:lvl1pPr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1pPr>
            <a:lvl2pPr marL="37931725" indent="-37474525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2pPr>
            <a:lvl3pPr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3pPr>
            <a:lvl4pPr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4pPr>
            <a:lvl5pPr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nl-NL" sz="1800">
              <a:solidFill>
                <a:srgbClr val="FFFFFF"/>
              </a:solidFill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929188" y="2500313"/>
            <a:ext cx="3502025" cy="571500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43475" y="3155950"/>
            <a:ext cx="3487738" cy="3059113"/>
          </a:xfrm>
          <a:prstGeom prst="rect">
            <a:avLst/>
          </a:prstGeom>
        </p:spPr>
        <p:txBody>
          <a:bodyPr/>
          <a:lstStyle>
            <a:lvl1pPr>
              <a:defRPr sz="1800" b="0" i="0">
                <a:latin typeface="Verdana"/>
                <a:cs typeface="Verdana"/>
              </a:defRPr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shpDatum"/>
          <p:cNvSpPr>
            <a:spLocks noGrp="1" noChangeArrowheads="1"/>
          </p:cNvSpPr>
          <p:nvPr>
            <p:ph type="dt" sz="half" idx="10"/>
          </p:nvPr>
        </p:nvSpPr>
        <p:spPr>
          <a:xfrm>
            <a:off x="4956175" y="6616700"/>
            <a:ext cx="4157663" cy="2032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endParaRPr lang="nl-NL" altLang="nl-NL"/>
          </a:p>
        </p:txBody>
      </p:sp>
      <p:sp>
        <p:nvSpPr>
          <p:cNvPr id="9" name="shpVoettekst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4951413" y="6383338"/>
            <a:ext cx="4165600" cy="2063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endParaRPr lang="nl-NL" altLang="nl-NL"/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" t="36817" r="25374" b="23543"/>
          <a:stretch/>
        </p:blipFill>
        <p:spPr>
          <a:xfrm>
            <a:off x="0" y="0"/>
            <a:ext cx="9144000" cy="1949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627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0574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volgpagin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3"/>
          </p:nvPr>
        </p:nvSpPr>
        <p:spPr>
          <a:xfrm>
            <a:off x="363538" y="1811408"/>
            <a:ext cx="8172450" cy="4351907"/>
          </a:xfrm>
        </p:spPr>
        <p:txBody>
          <a:bodyPr/>
          <a:lstStyle/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shpBeeldmerk"/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AD0105-0E3B-45C7-BA37-B2FAEA91A181}" type="slidenum">
              <a:rPr lang="nl-NL" altLang="nl-NL"/>
              <a:pPr/>
              <a:t>‹nr.›</a:t>
            </a:fld>
            <a:endParaRPr lang="nl-NL" altLang="nl-NL"/>
          </a:p>
        </p:txBody>
      </p:sp>
      <p:sp>
        <p:nvSpPr>
          <p:cNvPr id="5" name="shpDatum"/>
          <p:cNvSpPr>
            <a:spLocks noGrp="1" noChangeArrowheads="1"/>
          </p:cNvSpPr>
          <p:nvPr>
            <p:ph type="dt" sz="half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  <p:sp>
        <p:nvSpPr>
          <p:cNvPr id="6" name="shpVoettekst"/>
          <p:cNvSpPr>
            <a:spLocks noGrp="1" noChangeArrowheads="1"/>
          </p:cNvSpPr>
          <p:nvPr>
            <p:ph type="ftr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105219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volgpagin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6713" y="1233488"/>
            <a:ext cx="8366237" cy="571500"/>
          </a:xfrm>
        </p:spPr>
        <p:txBody>
          <a:bodyPr/>
          <a:lstStyle/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3"/>
          </p:nvPr>
        </p:nvSpPr>
        <p:spPr>
          <a:xfrm>
            <a:off x="364283" y="1811409"/>
            <a:ext cx="3987424" cy="4390694"/>
          </a:xfrm>
        </p:spPr>
        <p:txBody>
          <a:bodyPr/>
          <a:lstStyle/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4"/>
          </p:nvPr>
        </p:nvSpPr>
        <p:spPr>
          <a:xfrm>
            <a:off x="4666762" y="1811408"/>
            <a:ext cx="4066189" cy="4381430"/>
          </a:xfrm>
        </p:spPr>
        <p:txBody>
          <a:bodyPr/>
          <a:lstStyle/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5" name="shpBeeldmerk"/>
          <p:cNvSpPr>
            <a:spLocks noGrp="1" noChangeArrowheads="1"/>
          </p:cNvSpPr>
          <p:nvPr>
            <p:ph type="sldNum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0F490B-92F3-4348-BD6E-56FF7A99D28B}" type="slidenum">
              <a:rPr lang="nl-NL" altLang="nl-NL"/>
              <a:pPr/>
              <a:t>‹nr.›</a:t>
            </a:fld>
            <a:endParaRPr lang="nl-NL" altLang="nl-NL"/>
          </a:p>
        </p:txBody>
      </p:sp>
      <p:sp>
        <p:nvSpPr>
          <p:cNvPr id="6" name="shpDatum"/>
          <p:cNvSpPr>
            <a:spLocks noGrp="1" noChangeArrowheads="1"/>
          </p:cNvSpPr>
          <p:nvPr>
            <p:ph type="dt" sz="half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  <p:sp>
        <p:nvSpPr>
          <p:cNvPr id="8" name="shpVoettekst"/>
          <p:cNvSpPr>
            <a:spLocks noGrp="1" noChangeArrowheads="1"/>
          </p:cNvSpPr>
          <p:nvPr>
            <p:ph type="ftr" sz="quarter" idx="1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783990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volgpagi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6713" y="1233488"/>
            <a:ext cx="8415465" cy="571500"/>
          </a:xfrm>
        </p:spPr>
        <p:txBody>
          <a:bodyPr/>
          <a:lstStyle/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6" name="Tijdelijke aanduiding voor tekst 6"/>
          <p:cNvSpPr>
            <a:spLocks noGrp="1"/>
          </p:cNvSpPr>
          <p:nvPr>
            <p:ph type="body" sz="quarter" idx="13"/>
          </p:nvPr>
        </p:nvSpPr>
        <p:spPr>
          <a:xfrm>
            <a:off x="364283" y="1811409"/>
            <a:ext cx="3987424" cy="4390694"/>
          </a:xfrm>
        </p:spPr>
        <p:txBody>
          <a:bodyPr/>
          <a:lstStyle/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15" name="Rectangle 5"/>
          <p:cNvSpPr>
            <a:spLocks noGrp="1" noChangeArrowheads="1"/>
          </p:cNvSpPr>
          <p:nvPr>
            <p:ph sz="half" idx="4294967295"/>
          </p:nvPr>
        </p:nvSpPr>
        <p:spPr>
          <a:xfrm>
            <a:off x="4584700" y="1811408"/>
            <a:ext cx="4183063" cy="434333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hpBeeldmerk"/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F0ACD0-654E-4E9F-B3EA-D19C75C38C20}" type="slidenum">
              <a:rPr lang="nl-NL" altLang="nl-NL"/>
              <a:pPr/>
              <a:t>‹nr.›</a:t>
            </a:fld>
            <a:endParaRPr lang="nl-NL" altLang="nl-NL"/>
          </a:p>
        </p:txBody>
      </p:sp>
      <p:sp>
        <p:nvSpPr>
          <p:cNvPr id="7" name="shpDatum"/>
          <p:cNvSpPr>
            <a:spLocks noGrp="1" noChangeArrowheads="1"/>
          </p:cNvSpPr>
          <p:nvPr>
            <p:ph type="dt" sz="half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  <p:sp>
        <p:nvSpPr>
          <p:cNvPr id="8" name="shpVoettekst"/>
          <p:cNvSpPr>
            <a:spLocks noGrp="1" noChangeArrowheads="1"/>
          </p:cNvSpPr>
          <p:nvPr>
            <p:ph type="ftr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901086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volgpagin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66713" y="1233488"/>
            <a:ext cx="3984625" cy="9461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66713" y="2179638"/>
            <a:ext cx="4008437" cy="403066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20"/>
          <p:cNvSpPr>
            <a:spLocks noGrp="1" noChangeArrowheads="1"/>
          </p:cNvSpPr>
          <p:nvPr>
            <p:ph sz="half" idx="4294967295"/>
          </p:nvPr>
        </p:nvSpPr>
        <p:spPr>
          <a:xfrm>
            <a:off x="4573588" y="1065213"/>
            <a:ext cx="4573587" cy="52546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hpBeeldmerk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269C97-2CE8-4AA3-B5DF-7A64D5AA69B9}" type="slidenum">
              <a:rPr lang="nl-NL" altLang="nl-NL"/>
              <a:pPr/>
              <a:t>‹nr.›</a:t>
            </a:fld>
            <a:endParaRPr lang="nl-NL" altLang="nl-NL"/>
          </a:p>
        </p:txBody>
      </p:sp>
      <p:sp>
        <p:nvSpPr>
          <p:cNvPr id="6" name="shpDatum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  <p:sp>
        <p:nvSpPr>
          <p:cNvPr id="10" name="shpVoettekst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668387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D6DC4CD-5DDC-494E-A464-D272E5BDB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0DF4F3-F9E8-4742-A20F-32C60B394423}" type="datetimeFigureOut">
              <a:rPr lang="nl-NL"/>
              <a:pPr>
                <a:defRPr/>
              </a:pPr>
              <a:t>9-10-2018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0580CFD-7CB4-4558-88FA-24EC532D2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E161C30-D073-43BD-AB27-69381D546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8B9DE9-54E6-4A13-BB1A-62213FE732CF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277878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A70715-30D0-4C2A-8339-FD0685CA6C9B}" type="slidenum">
              <a:rPr lang="nl-NL" altLang="nl-NL"/>
              <a:pPr/>
              <a:t>‹nr.›</a:t>
            </a:fld>
            <a:endParaRPr lang="nl-NL" altLang="nl-NL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499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8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pKleurvlak"/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prstGeom prst="rect">
            <a:avLst/>
          </a:prstGeom>
          <a:solidFill>
            <a:srgbClr val="9ACCD4"/>
          </a:solidFill>
          <a:ln w="25400">
            <a:noFill/>
            <a:miter lim="800000"/>
            <a:headEnd/>
            <a:tailEnd/>
          </a:ln>
        </p:spPr>
        <p:txBody>
          <a:bodyPr anchor="ctr"/>
          <a:lstStyle>
            <a:lvl1pPr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1pPr>
            <a:lvl2pPr marL="37931725" indent="-37474525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2pPr>
            <a:lvl3pPr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3pPr>
            <a:lvl4pPr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4pPr>
            <a:lvl5pPr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nl-NL" sz="1800">
              <a:solidFill>
                <a:srgbClr val="FFFFFF"/>
              </a:solidFill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" t="36817" r="25374" b="23543"/>
          <a:stretch/>
        </p:blipFill>
        <p:spPr>
          <a:xfrm>
            <a:off x="0" y="0"/>
            <a:ext cx="9144000" cy="194930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70" r:id="rId1"/>
    <p:sldLayoutId id="2147484271" r:id="rId2"/>
    <p:sldLayoutId id="2147484269" r:id="rId3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+mj-lt"/>
          <a:ea typeface="Geneva" charset="-128"/>
          <a:cs typeface="Geneva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Verdana" pitchFamily="1" charset="0"/>
          <a:ea typeface="Geneva" charset="-128"/>
          <a:cs typeface="Geneva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Verdana" pitchFamily="1" charset="0"/>
          <a:ea typeface="Geneva" charset="-128"/>
          <a:cs typeface="Geneva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Verdana" pitchFamily="1" charset="0"/>
          <a:ea typeface="Geneva" charset="-128"/>
          <a:cs typeface="Geneva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Verdana" pitchFamily="1" charset="0"/>
          <a:ea typeface="Geneva" charset="-128"/>
          <a:cs typeface="Geneva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Verdana" pitchFamily="1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Verdana" pitchFamily="1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Verdana" pitchFamily="1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Verdana" pitchFamily="1" charset="0"/>
        </a:defRPr>
      </a:lvl9pPr>
    </p:titleStyle>
    <p:bodyStyle>
      <a:lvl1pPr marL="266700" indent="-266700" algn="l" rtl="0" eaLnBrk="1" fontAlgn="base" hangingPunct="1">
        <a:spcBef>
          <a:spcPct val="0"/>
        </a:spcBef>
        <a:spcAft>
          <a:spcPct val="0"/>
        </a:spcAft>
        <a:buSzPct val="80000"/>
        <a:buChar char="•"/>
        <a:defRPr sz="3200">
          <a:solidFill>
            <a:srgbClr val="000000"/>
          </a:solidFill>
          <a:latin typeface="+mn-lt"/>
          <a:ea typeface="Geneva" charset="-128"/>
          <a:cs typeface="Geneva" charset="-128"/>
        </a:defRPr>
      </a:lvl1pPr>
      <a:lvl2pPr marL="884238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6"/>
        </a:buBlip>
        <a:defRPr sz="2800">
          <a:solidFill>
            <a:srgbClr val="000000"/>
          </a:solidFill>
          <a:latin typeface="+mn-lt"/>
          <a:ea typeface="Geneva" charset="-128"/>
        </a:defRPr>
      </a:lvl2pPr>
      <a:lvl3pPr marL="1406525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7"/>
        </a:buBlip>
        <a:defRPr sz="2400">
          <a:solidFill>
            <a:srgbClr val="000000"/>
          </a:solidFill>
          <a:latin typeface="+mn-lt"/>
          <a:ea typeface="Geneva" charset="-128"/>
        </a:defRPr>
      </a:lvl3pPr>
      <a:lvl4pPr marL="1928813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8"/>
        </a:buBlip>
        <a:defRPr sz="2000">
          <a:solidFill>
            <a:srgbClr val="000000"/>
          </a:solidFill>
          <a:latin typeface="+mn-lt"/>
          <a:ea typeface="Geneva" charset="-128"/>
        </a:defRPr>
      </a:lvl4pPr>
      <a:lvl5pPr marL="24511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0000"/>
          </a:solidFill>
          <a:latin typeface="+mn-lt"/>
          <a:ea typeface="Geneva" charset="-128"/>
        </a:defRPr>
      </a:lvl5pPr>
      <a:lvl6pPr marL="29083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rgbClr val="000000"/>
          </a:solidFill>
          <a:latin typeface="+mn-lt"/>
          <a:ea typeface="Geneva" charset="-128"/>
        </a:defRPr>
      </a:lvl6pPr>
      <a:lvl7pPr marL="33655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rgbClr val="000000"/>
          </a:solidFill>
          <a:latin typeface="+mn-lt"/>
          <a:ea typeface="Geneva" charset="-128"/>
        </a:defRPr>
      </a:lvl7pPr>
      <a:lvl8pPr marL="38227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rgbClr val="000000"/>
          </a:solidFill>
          <a:latin typeface="+mn-lt"/>
          <a:ea typeface="Geneva" charset="-128"/>
        </a:defRPr>
      </a:lvl8pPr>
      <a:lvl9pPr marL="4279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rgbClr val="000000"/>
          </a:solidFill>
          <a:latin typeface="+mn-lt"/>
          <a:ea typeface="Geneva" charset="-128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hpVoettekst"/>
          <p:cNvSpPr>
            <a:spLocks noGrp="1" noChangeArrowheads="1"/>
          </p:cNvSpPr>
          <p:nvPr>
            <p:ph type="title"/>
          </p:nvPr>
        </p:nvSpPr>
        <p:spPr bwMode="auto">
          <a:xfrm>
            <a:off x="366713" y="1233488"/>
            <a:ext cx="81692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Titelstijl van model bewerken</a:t>
            </a:r>
          </a:p>
        </p:txBody>
      </p:sp>
      <p:sp>
        <p:nvSpPr>
          <p:cNvPr id="4099" name="shpPagina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6713" y="1811338"/>
            <a:ext cx="8169275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de tekststijl van het model te bewerken</a:t>
            </a:r>
          </a:p>
          <a:p>
            <a:pPr lvl="1"/>
            <a:r>
              <a:rPr lang="nl-NL" altLang="nl-NL" smtClean="0"/>
              <a:t>Tweede niveau</a:t>
            </a:r>
          </a:p>
          <a:p>
            <a:pPr lvl="2"/>
            <a:r>
              <a:rPr lang="nl-NL" altLang="nl-NL" smtClean="0"/>
              <a:t>Derde niveau</a:t>
            </a:r>
          </a:p>
          <a:p>
            <a:pPr lvl="3"/>
            <a:r>
              <a:rPr lang="nl-NL" altLang="nl-NL" smtClean="0"/>
              <a:t>Vierde niveau</a:t>
            </a:r>
          </a:p>
          <a:p>
            <a:pPr lvl="4"/>
            <a:r>
              <a:rPr lang="nl-NL" altLang="nl-NL" smtClean="0"/>
              <a:t>Vijfde niveau</a:t>
            </a:r>
          </a:p>
        </p:txBody>
      </p:sp>
      <p:sp>
        <p:nvSpPr>
          <p:cNvPr id="10" name="shpKleurvlakOnder"/>
          <p:cNvSpPr>
            <a:spLocks noChangeArrowheads="1"/>
          </p:cNvSpPr>
          <p:nvPr/>
        </p:nvSpPr>
        <p:spPr bwMode="auto">
          <a:xfrm>
            <a:off x="0" y="6318250"/>
            <a:ext cx="9144000" cy="539750"/>
          </a:xfrm>
          <a:prstGeom prst="rect">
            <a:avLst/>
          </a:prstGeom>
          <a:solidFill>
            <a:srgbClr val="9ACCD4"/>
          </a:solidFill>
          <a:ln w="25400">
            <a:noFill/>
            <a:miter lim="800000"/>
            <a:headEnd/>
            <a:tailEnd/>
          </a:ln>
        </p:spPr>
        <p:txBody>
          <a:bodyPr anchor="ctr"/>
          <a:lstStyle>
            <a:lvl1pPr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1pPr>
            <a:lvl2pPr marL="37931725" indent="-37474525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2pPr>
            <a:lvl3pPr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3pPr>
            <a:lvl4pPr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4pPr>
            <a:lvl5pPr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nl-NL" sz="1800">
              <a:solidFill>
                <a:srgbClr val="FFFFFF"/>
              </a:solidFill>
            </a:endParaRPr>
          </a:p>
        </p:txBody>
      </p:sp>
      <p:sp>
        <p:nvSpPr>
          <p:cNvPr id="14" name="shpTekst"/>
          <p:cNvSpPr>
            <a:spLocks noChangeArrowheads="1"/>
          </p:cNvSpPr>
          <p:nvPr/>
        </p:nvSpPr>
        <p:spPr bwMode="auto">
          <a:xfrm>
            <a:off x="0" y="0"/>
            <a:ext cx="9144000" cy="1071563"/>
          </a:xfrm>
          <a:prstGeom prst="rect">
            <a:avLst/>
          </a:prstGeom>
          <a:solidFill>
            <a:srgbClr val="9ACCD4"/>
          </a:solidFill>
          <a:ln w="25400">
            <a:noFill/>
            <a:miter lim="800000"/>
            <a:headEnd/>
            <a:tailEnd/>
          </a:ln>
        </p:spPr>
        <p:txBody>
          <a:bodyPr anchor="ctr"/>
          <a:lstStyle>
            <a:lvl1pPr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1pPr>
            <a:lvl2pPr marL="37931725" indent="-37474525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2pPr>
            <a:lvl3pPr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3pPr>
            <a:lvl4pPr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4pPr>
            <a:lvl5pPr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nl-NL" sz="1800">
              <a:solidFill>
                <a:srgbClr val="FFFFFF"/>
              </a:solidFill>
            </a:endParaRPr>
          </a:p>
        </p:txBody>
      </p:sp>
      <p:sp>
        <p:nvSpPr>
          <p:cNvPr id="18" name="shpBeeldmerk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7350" y="6362700"/>
            <a:ext cx="712788" cy="3635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fld id="{E94FBB1E-6097-400B-8957-E045AE94B972}" type="slidenum">
              <a:rPr lang="nl-NL" altLang="nl-NL"/>
              <a:pPr/>
              <a:t>‹nr.›</a:t>
            </a:fld>
            <a:endParaRPr lang="nl-NL" altLang="nl-NL"/>
          </a:p>
        </p:txBody>
      </p:sp>
      <p:sp>
        <p:nvSpPr>
          <p:cNvPr id="11" name="shpDatum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602163" y="6619875"/>
            <a:ext cx="4157662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endParaRPr lang="nl-NL" altLang="nl-NL"/>
          </a:p>
        </p:txBody>
      </p:sp>
      <p:sp>
        <p:nvSpPr>
          <p:cNvPr id="12" name="shpVoettekst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97400" y="6386513"/>
            <a:ext cx="4165600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endParaRPr lang="nl-NL" altLang="nl-NL"/>
          </a:p>
        </p:txBody>
      </p:sp>
      <p:pic>
        <p:nvPicPr>
          <p:cNvPr id="16" name="Afbeelding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78" t="43111" r="59497" b="29375"/>
          <a:stretch>
            <a:fillRect/>
          </a:stretch>
        </p:blipFill>
        <p:spPr bwMode="auto">
          <a:xfrm>
            <a:off x="4251325" y="0"/>
            <a:ext cx="5651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68" r:id="rId1"/>
    <p:sldLayoutId id="2147484267" r:id="rId2"/>
    <p:sldLayoutId id="2147484266" r:id="rId3"/>
    <p:sldLayoutId id="2147484265" r:id="rId4"/>
    <p:sldLayoutId id="2147484272" r:id="rId5"/>
    <p:sldLayoutId id="2147484273" r:id="rId6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kern="1200">
          <a:solidFill>
            <a:srgbClr val="900079"/>
          </a:solidFill>
          <a:latin typeface="Verdana"/>
          <a:ea typeface="Geneva" charset="-128"/>
          <a:cs typeface="Geneva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900079"/>
          </a:solidFill>
          <a:latin typeface="Verdana" charset="0"/>
          <a:ea typeface="Geneva" charset="-128"/>
          <a:cs typeface="Geneva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900079"/>
          </a:solidFill>
          <a:latin typeface="Verdana" charset="0"/>
          <a:ea typeface="Geneva" charset="-128"/>
          <a:cs typeface="Geneva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900079"/>
          </a:solidFill>
          <a:latin typeface="Verdana" charset="0"/>
          <a:ea typeface="Geneva" charset="-128"/>
          <a:cs typeface="Geneva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900079"/>
          </a:solidFill>
          <a:latin typeface="Verdana" charset="0"/>
          <a:ea typeface="Geneva" charset="-128"/>
          <a:cs typeface="Geneva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0000"/>
          </a:solidFill>
          <a:latin typeface="Verdana"/>
          <a:ea typeface="Geneva" charset="-128"/>
          <a:cs typeface="Geneva" charset="-128"/>
        </a:defRPr>
      </a:lvl1pPr>
      <a:lvl2pPr marL="152400" indent="-150813" algn="l" rtl="0" eaLnBrk="0" fontAlgn="base" hangingPunct="0">
        <a:spcBef>
          <a:spcPct val="20000"/>
        </a:spcBef>
        <a:spcAft>
          <a:spcPct val="0"/>
        </a:spcAft>
        <a:buFont typeface="Arial" charset="0"/>
        <a:buBlip>
          <a:blip r:embed="rId9"/>
        </a:buBlip>
        <a:defRPr sz="2800" kern="1200">
          <a:solidFill>
            <a:srgbClr val="000000"/>
          </a:solidFill>
          <a:latin typeface="Verdana"/>
          <a:ea typeface="Geneva" charset="-128"/>
          <a:cs typeface="Verdana"/>
        </a:defRPr>
      </a:lvl2pPr>
      <a:lvl3pPr marL="406400" indent="-252413" algn="l" rtl="0" eaLnBrk="0" fontAlgn="base" hangingPunct="0">
        <a:spcBef>
          <a:spcPct val="20000"/>
        </a:spcBef>
        <a:spcAft>
          <a:spcPct val="0"/>
        </a:spcAft>
        <a:buFont typeface="Arial" charset="0"/>
        <a:buBlip>
          <a:blip r:embed="rId10"/>
        </a:buBlip>
        <a:defRPr sz="2400" kern="1200">
          <a:solidFill>
            <a:srgbClr val="000000"/>
          </a:solidFill>
          <a:latin typeface="Verdana"/>
          <a:ea typeface="Geneva" charset="-128"/>
          <a:cs typeface="Verdana"/>
        </a:defRPr>
      </a:lvl3pPr>
      <a:lvl4pPr marL="633413" indent="-225425" algn="l" rtl="0" eaLnBrk="0" fontAlgn="base" hangingPunct="0">
        <a:spcBef>
          <a:spcPct val="20000"/>
        </a:spcBef>
        <a:spcAft>
          <a:spcPct val="0"/>
        </a:spcAft>
        <a:buFont typeface="Arial" charset="0"/>
        <a:buBlip>
          <a:blip r:embed="rId11"/>
        </a:buBlip>
        <a:defRPr sz="2000" kern="1200">
          <a:solidFill>
            <a:srgbClr val="000000"/>
          </a:solidFill>
          <a:latin typeface="Verdana"/>
          <a:ea typeface="Geneva" charset="-128"/>
          <a:cs typeface="Verdana"/>
        </a:defRPr>
      </a:lvl4pPr>
      <a:lvl5pPr marL="811213" indent="-1762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Verdana"/>
          <a:ea typeface="Geneva" charset="-128"/>
          <a:cs typeface="Verdana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www.google.nl/url?sa=i&amp;rct=j&amp;q=&amp;esrc=s&amp;source=images&amp;cd=&amp;cad=rja&amp;uact=8&amp;ved=0ahUKEwjH76ncvsTPAhXkB8AKHa8gAngQjRwIBw&amp;url=http://gozonews.com/3628/possible-introduction-of-the-citrus-longhorn-beetle-in-the-maltese-islands/&amp;psig=AFQjCNFwAJSCygKcQSLxmobB9bOyKk3pNQ&amp;ust=1475785269931395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5" Type="http://schemas.openxmlformats.org/officeDocument/2006/relationships/image" Target="../media/image2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Relationship Id="rId14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vwa.nl/onderwerpen/fytosanitaire-wetgeving-vanaf-14-december-2019" TargetMode="External"/><Relationship Id="rId2" Type="http://schemas.openxmlformats.org/officeDocument/2006/relationships/hyperlink" Target="https://ec.europa.eu/food/plant/plant_health_biosecurity/legislation/new_eu_rules_en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2CE43B26-7B42-4C45-935E-148400337298}"/>
              </a:ext>
            </a:extLst>
          </p:cNvPr>
          <p:cNvSpPr txBox="1"/>
          <p:nvPr/>
        </p:nvSpPr>
        <p:spPr>
          <a:xfrm>
            <a:off x="440261" y="4291629"/>
            <a:ext cx="38884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800" dirty="0"/>
              <a:t>Anneke van Dijk</a:t>
            </a:r>
          </a:p>
          <a:p>
            <a:endParaRPr lang="nl-NL" sz="1800" dirty="0"/>
          </a:p>
          <a:p>
            <a:r>
              <a:rPr lang="nl-NL" sz="1800" dirty="0"/>
              <a:t>Policy </a:t>
            </a:r>
            <a:r>
              <a:rPr lang="nl-NL" sz="1800" dirty="0" err="1"/>
              <a:t>advisor</a:t>
            </a:r>
            <a:r>
              <a:rPr lang="nl-NL" sz="1800" dirty="0"/>
              <a:t> </a:t>
            </a:r>
            <a:r>
              <a:rPr lang="nl-NL" sz="1800" dirty="0" err="1"/>
              <a:t>phytosanitary</a:t>
            </a:r>
            <a:r>
              <a:rPr lang="nl-NL" sz="1800" dirty="0"/>
              <a:t> issues </a:t>
            </a:r>
          </a:p>
          <a:p>
            <a:r>
              <a:rPr lang="nl-NL" sz="1800" dirty="0"/>
              <a:t>Dutch </a:t>
            </a:r>
            <a:r>
              <a:rPr lang="nl-NL" sz="1800" dirty="0" err="1"/>
              <a:t>Organisation</a:t>
            </a:r>
            <a:r>
              <a:rPr lang="nl-NL" sz="1800" dirty="0"/>
              <a:t> </a:t>
            </a:r>
            <a:r>
              <a:rPr lang="nl-NL" sz="1800" dirty="0" err="1"/>
              <a:t>agriculture</a:t>
            </a:r>
            <a:r>
              <a:rPr lang="nl-NL" sz="1800" dirty="0"/>
              <a:t> </a:t>
            </a:r>
            <a:r>
              <a:rPr lang="nl-NL" sz="1800" dirty="0" err="1"/>
              <a:t>and</a:t>
            </a:r>
            <a:r>
              <a:rPr lang="nl-NL" sz="1800" dirty="0"/>
              <a:t> </a:t>
            </a:r>
            <a:r>
              <a:rPr lang="nl-NL" sz="1800" dirty="0" err="1" smtClean="0"/>
              <a:t>horticulture</a:t>
            </a:r>
            <a:r>
              <a:rPr lang="nl-NL" sz="1800" dirty="0" smtClean="0"/>
              <a:t> </a:t>
            </a:r>
          </a:p>
          <a:p>
            <a:r>
              <a:rPr lang="nl-NL" sz="1800" dirty="0" smtClean="0"/>
              <a:t>(LTO Nederland) </a:t>
            </a:r>
            <a:endParaRPr lang="nl-NL" sz="1800" dirty="0"/>
          </a:p>
          <a:p>
            <a:endParaRPr lang="nl-NL" sz="1800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2CE43B26-7B42-4C45-935E-148400337298}"/>
              </a:ext>
            </a:extLst>
          </p:cNvPr>
          <p:cNvSpPr txBox="1"/>
          <p:nvPr/>
        </p:nvSpPr>
        <p:spPr>
          <a:xfrm>
            <a:off x="4888215" y="4291249"/>
            <a:ext cx="38884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800" dirty="0" smtClean="0"/>
              <a:t>Karin Visser</a:t>
            </a:r>
            <a:endParaRPr lang="nl-NL" sz="1800" dirty="0"/>
          </a:p>
          <a:p>
            <a:endParaRPr lang="nl-NL" sz="1800" dirty="0"/>
          </a:p>
          <a:p>
            <a:r>
              <a:rPr lang="nl-NL" sz="1800" dirty="0" smtClean="0"/>
              <a:t>Senior </a:t>
            </a:r>
            <a:r>
              <a:rPr lang="nl-NL" sz="1800" dirty="0" err="1" smtClean="0"/>
              <a:t>Inspector</a:t>
            </a:r>
            <a:endParaRPr lang="nl-NL" sz="1800" dirty="0" smtClean="0"/>
          </a:p>
          <a:p>
            <a:r>
              <a:rPr lang="nl-NL" sz="1800" dirty="0" err="1" smtClean="0"/>
              <a:t>Phytosanitary</a:t>
            </a:r>
            <a:r>
              <a:rPr lang="nl-NL" sz="1800" dirty="0" smtClean="0"/>
              <a:t> </a:t>
            </a:r>
            <a:r>
              <a:rPr lang="nl-NL" sz="1800" dirty="0" err="1" smtClean="0"/>
              <a:t>affairs</a:t>
            </a:r>
            <a:endParaRPr lang="nl-NL" sz="1800" dirty="0" smtClean="0"/>
          </a:p>
          <a:p>
            <a:r>
              <a:rPr lang="nl-NL" sz="1800" dirty="0" smtClean="0"/>
              <a:t>NVWA</a:t>
            </a:r>
            <a:endParaRPr lang="nl-NL" sz="1800" dirty="0"/>
          </a:p>
          <a:p>
            <a:endParaRPr lang="nl-NL" sz="1800" dirty="0"/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542261" y="2655833"/>
            <a:ext cx="8003232" cy="86409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+mj-lt"/>
                <a:ea typeface="Geneva" charset="-128"/>
                <a:cs typeface="Geneva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1" charset="0"/>
                <a:ea typeface="Geneva" charset="-128"/>
                <a:cs typeface="Geneva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1" charset="0"/>
                <a:ea typeface="Geneva" charset="-128"/>
                <a:cs typeface="Geneva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1" charset="0"/>
                <a:ea typeface="Geneva" charset="-128"/>
                <a:cs typeface="Geneva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1" charset="0"/>
                <a:ea typeface="Geneva" charset="-128"/>
                <a:cs typeface="Geneva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1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1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1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1" charset="0"/>
              </a:defRPr>
            </a:lvl9pPr>
          </a:lstStyle>
          <a:p>
            <a:r>
              <a:rPr lang="nl-NL" sz="2400" b="1" kern="0" dirty="0" err="1" smtClean="0"/>
              <a:t>Dealing</a:t>
            </a:r>
            <a:r>
              <a:rPr lang="nl-NL" sz="2400" b="1" kern="0" dirty="0" smtClean="0"/>
              <a:t> </a:t>
            </a:r>
            <a:r>
              <a:rPr lang="nl-NL" sz="2400" b="1" kern="0" dirty="0" err="1" smtClean="0"/>
              <a:t>with</a:t>
            </a:r>
            <a:r>
              <a:rPr lang="nl-NL" sz="2400" b="1" kern="0" dirty="0" smtClean="0"/>
              <a:t> </a:t>
            </a:r>
            <a:r>
              <a:rPr lang="nl-NL" sz="2400" b="1" kern="0" dirty="0" err="1" smtClean="0"/>
              <a:t>quarantine</a:t>
            </a:r>
            <a:r>
              <a:rPr lang="nl-NL" sz="2400" b="1" kern="0" dirty="0" smtClean="0"/>
              <a:t> </a:t>
            </a:r>
            <a:r>
              <a:rPr lang="nl-NL" sz="2400" b="1" kern="0" dirty="0" err="1" smtClean="0"/>
              <a:t>pests</a:t>
            </a:r>
            <a:r>
              <a:rPr lang="nl-NL" sz="2400" b="1" kern="0" dirty="0" smtClean="0"/>
              <a:t> </a:t>
            </a:r>
            <a:r>
              <a:rPr lang="nl-NL" sz="2400" b="1" kern="0" dirty="0" err="1" smtClean="0"/>
              <a:t>and</a:t>
            </a:r>
            <a:r>
              <a:rPr lang="nl-NL" sz="2400" b="1" kern="0" dirty="0" smtClean="0"/>
              <a:t> </a:t>
            </a:r>
            <a:r>
              <a:rPr lang="nl-NL" sz="2400" b="1" kern="0" dirty="0" err="1" smtClean="0"/>
              <a:t>diseases</a:t>
            </a:r>
            <a:r>
              <a:rPr lang="nl-NL" sz="2400" b="1" kern="0" dirty="0" smtClean="0"/>
              <a:t/>
            </a:r>
            <a:br>
              <a:rPr lang="nl-NL" sz="2400" b="1" kern="0" dirty="0" smtClean="0"/>
            </a:br>
            <a:endParaRPr lang="nl-NL" altLang="nl-NL" sz="24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54" y="647184"/>
            <a:ext cx="3490536" cy="110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661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A628D-60F8-466A-959B-8D45166EC3B3}" type="slidenum">
              <a:rPr lang="nl-NL" altLang="nl-NL"/>
              <a:pPr/>
              <a:t>10</a:t>
            </a:fld>
            <a:endParaRPr lang="nl-NL" altLang="nl-NL">
              <a:solidFill>
                <a:schemeClr val="accent2"/>
              </a:solidFill>
            </a:endParaRPr>
          </a:p>
        </p:txBody>
      </p:sp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3107" y="2082307"/>
            <a:ext cx="3122522" cy="4165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80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866" y="2082307"/>
            <a:ext cx="315595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85" y="2740994"/>
            <a:ext cx="1339427" cy="2006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86" y="4857715"/>
            <a:ext cx="1339427" cy="1390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86" y="1615758"/>
            <a:ext cx="1339427" cy="1010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483258" y="1081083"/>
            <a:ext cx="8169275" cy="571500"/>
          </a:xfrm>
        </p:spPr>
        <p:txBody>
          <a:bodyPr/>
          <a:lstStyle/>
          <a:p>
            <a:pPr algn="ctr"/>
            <a:r>
              <a:rPr lang="nl-NL" altLang="nl-NL" dirty="0" err="1" smtClean="0">
                <a:latin typeface="Verdana" pitchFamily="34" charset="0"/>
              </a:rPr>
              <a:t>Eradication</a:t>
            </a:r>
            <a:r>
              <a:rPr lang="nl-NL" altLang="nl-NL" dirty="0" smtClean="0">
                <a:latin typeface="Verdana" pitchFamily="34" charset="0"/>
              </a:rPr>
              <a:t> </a:t>
            </a:r>
            <a:r>
              <a:rPr lang="nl-NL" altLang="nl-NL" i="1" dirty="0" err="1" smtClean="0">
                <a:latin typeface="Verdana" pitchFamily="34" charset="0"/>
              </a:rPr>
              <a:t>Anoplophora</a:t>
            </a:r>
            <a:endParaRPr lang="nl-NL" altLang="nl-NL" dirty="0" smtClean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090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altLang="nl-NL" dirty="0" smtClean="0">
              <a:latin typeface="Verdana" pitchFamily="34" charset="0"/>
            </a:endParaRPr>
          </a:p>
        </p:txBody>
      </p:sp>
      <p:sp>
        <p:nvSpPr>
          <p:cNvPr id="15363" name="Tijdelijke aanduiding voor dianummer 2"/>
          <p:cNvSpPr>
            <a:spLocks noGrp="1"/>
          </p:cNvSpPr>
          <p:nvPr>
            <p:ph type="sldNum" sz="quarter" idx="1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1pPr>
            <a:lvl2pPr marL="37931725" indent="-37474525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2pPr>
            <a:lvl3pPr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3pPr>
            <a:lvl4pPr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4pPr>
            <a:lvl5pPr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9pPr>
          </a:lstStyle>
          <a:p>
            <a:fld id="{EA7DC190-40CD-4A49-8223-F7BEBB83BB56}" type="slidenum">
              <a:rPr lang="nl-NL" altLang="nl-NL" sz="1000"/>
              <a:pPr/>
              <a:t>11</a:t>
            </a:fld>
            <a:endParaRPr lang="nl-NL" altLang="nl-NL" sz="1000"/>
          </a:p>
        </p:txBody>
      </p:sp>
      <p:sp>
        <p:nvSpPr>
          <p:cNvPr id="15364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363538" y="1811338"/>
            <a:ext cx="8172450" cy="4351337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endParaRPr lang="nl-NL" altLang="nl-NL" sz="1800" dirty="0" smtClean="0">
              <a:latin typeface="Verdana" pitchFamily="34" charset="0"/>
            </a:endParaRPr>
          </a:p>
          <a:p>
            <a:pPr marL="0" indent="0">
              <a:buFont typeface="Arial" charset="0"/>
              <a:buNone/>
            </a:pPr>
            <a:r>
              <a:rPr lang="nl-NL" altLang="nl-NL" sz="1800" dirty="0" smtClean="0">
                <a:latin typeface="Verdana" pitchFamily="34" charset="0"/>
              </a:rPr>
              <a:t>2 km Bufferzone in Boskoop 2009-2010</a:t>
            </a:r>
          </a:p>
        </p:txBody>
      </p:sp>
      <p:pic>
        <p:nvPicPr>
          <p:cNvPr id="45" name="Picture 6" descr="Afbeeldingsresultaat voor citrus longhorned beetl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519" y="2829184"/>
            <a:ext cx="438150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74" y="2709877"/>
            <a:ext cx="3631030" cy="347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0890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Afbeelding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87" y="2370027"/>
            <a:ext cx="3362325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1000" y="2114440"/>
            <a:ext cx="4360863" cy="277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595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dirty="0" err="1" smtClean="0">
                <a:latin typeface="Verdana" pitchFamily="34" charset="0"/>
              </a:rPr>
              <a:t>Xylella</a:t>
            </a:r>
            <a:r>
              <a:rPr lang="nl-NL" altLang="nl-NL" dirty="0" smtClean="0">
                <a:latin typeface="Verdana" pitchFamily="34" charset="0"/>
              </a:rPr>
              <a:t> fastidiosa</a:t>
            </a:r>
          </a:p>
        </p:txBody>
      </p:sp>
      <p:sp>
        <p:nvSpPr>
          <p:cNvPr id="15363" name="Tijdelijke aanduiding voor dianummer 2"/>
          <p:cNvSpPr>
            <a:spLocks noGrp="1"/>
          </p:cNvSpPr>
          <p:nvPr>
            <p:ph type="sldNum" sz="quarter" idx="1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1pPr>
            <a:lvl2pPr marL="37931725" indent="-37474525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2pPr>
            <a:lvl3pPr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3pPr>
            <a:lvl4pPr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4pPr>
            <a:lvl5pPr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9pPr>
          </a:lstStyle>
          <a:p>
            <a:fld id="{EA7DC190-40CD-4A49-8223-F7BEBB83BB56}" type="slidenum">
              <a:rPr lang="nl-NL" altLang="nl-NL" sz="1000"/>
              <a:pPr/>
              <a:t>13</a:t>
            </a:fld>
            <a:endParaRPr lang="nl-NL" altLang="nl-NL" sz="1000"/>
          </a:p>
        </p:txBody>
      </p:sp>
      <p:sp>
        <p:nvSpPr>
          <p:cNvPr id="15364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565052" y="1811338"/>
            <a:ext cx="7997408" cy="4351337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endParaRPr lang="nl-NL" altLang="nl-NL" sz="1800" dirty="0">
              <a:latin typeface="Verdana" pitchFamily="34" charset="0"/>
            </a:endParaRPr>
          </a:p>
          <a:p>
            <a:pPr marL="0" indent="0">
              <a:buFont typeface="Arial" charset="0"/>
              <a:buNone/>
            </a:pPr>
            <a:r>
              <a:rPr lang="nl-NL" altLang="nl-NL" sz="1800" dirty="0" smtClean="0">
                <a:latin typeface="Verdana" pitchFamily="34" charset="0"/>
              </a:rPr>
              <a:t>First </a:t>
            </a:r>
            <a:r>
              <a:rPr lang="nl-NL" altLang="nl-NL" sz="1800" dirty="0" err="1" smtClean="0">
                <a:latin typeface="Verdana" pitchFamily="34" charset="0"/>
              </a:rPr>
              <a:t>reported</a:t>
            </a:r>
            <a:r>
              <a:rPr lang="nl-NL" altLang="nl-NL" sz="1800" dirty="0" smtClean="0">
                <a:latin typeface="Verdana" pitchFamily="34" charset="0"/>
              </a:rPr>
              <a:t> in Italy in 2013.</a:t>
            </a:r>
          </a:p>
          <a:p>
            <a:pPr marL="0" indent="0">
              <a:buFont typeface="Arial" charset="0"/>
              <a:buNone/>
            </a:pPr>
            <a:r>
              <a:rPr lang="nl-NL" altLang="nl-NL" sz="1800" dirty="0" err="1" smtClean="0">
                <a:latin typeface="Verdana" pitchFamily="34" charset="0"/>
              </a:rPr>
              <a:t>Emergency</a:t>
            </a:r>
            <a:r>
              <a:rPr lang="nl-NL" altLang="nl-NL" sz="1800" dirty="0" smtClean="0">
                <a:latin typeface="Verdana" pitchFamily="34" charset="0"/>
              </a:rPr>
              <a:t> </a:t>
            </a:r>
            <a:r>
              <a:rPr lang="nl-NL" altLang="nl-NL" sz="1800" dirty="0" err="1" smtClean="0">
                <a:latin typeface="Verdana" pitchFamily="34" charset="0"/>
              </a:rPr>
              <a:t>measures</a:t>
            </a:r>
            <a:r>
              <a:rPr lang="nl-NL" altLang="nl-NL" sz="1800" dirty="0" smtClean="0">
                <a:latin typeface="Verdana" pitchFamily="34" charset="0"/>
              </a:rPr>
              <a:t> in 2014, </a:t>
            </a:r>
            <a:r>
              <a:rPr lang="nl-NL" altLang="nl-NL" sz="1800" dirty="0" err="1" smtClean="0">
                <a:latin typeface="Verdana" pitchFamily="34" charset="0"/>
              </a:rPr>
              <a:t>since</a:t>
            </a:r>
            <a:r>
              <a:rPr lang="nl-NL" altLang="nl-NL" sz="1800" dirty="0" smtClean="0">
                <a:latin typeface="Verdana" pitchFamily="34" charset="0"/>
              </a:rPr>
              <a:t> </a:t>
            </a:r>
            <a:r>
              <a:rPr lang="nl-NL" altLang="nl-NL" sz="1800" dirty="0" err="1" smtClean="0">
                <a:latin typeface="Verdana" pitchFamily="34" charset="0"/>
              </a:rPr>
              <a:t>then</a:t>
            </a:r>
            <a:r>
              <a:rPr lang="nl-NL" altLang="nl-NL" sz="1800" dirty="0" smtClean="0">
                <a:latin typeface="Verdana" pitchFamily="34" charset="0"/>
              </a:rPr>
              <a:t> </a:t>
            </a:r>
            <a:r>
              <a:rPr lang="nl-NL" altLang="nl-NL" sz="1800" dirty="0" err="1" smtClean="0">
                <a:latin typeface="Verdana" pitchFamily="34" charset="0"/>
              </a:rPr>
              <a:t>updated</a:t>
            </a:r>
            <a:r>
              <a:rPr lang="nl-NL" altLang="nl-NL" sz="1800" dirty="0" smtClean="0">
                <a:latin typeface="Verdana" pitchFamily="34" charset="0"/>
              </a:rPr>
              <a:t> </a:t>
            </a:r>
            <a:r>
              <a:rPr lang="nl-NL" altLang="nl-NL" sz="1800" dirty="0" err="1" smtClean="0">
                <a:latin typeface="Verdana" pitchFamily="34" charset="0"/>
              </a:rPr>
              <a:t>regularly</a:t>
            </a:r>
            <a:r>
              <a:rPr lang="nl-NL" altLang="nl-NL" sz="1800" dirty="0" smtClean="0">
                <a:latin typeface="Verdana" pitchFamily="34" charset="0"/>
              </a:rPr>
              <a:t>.</a:t>
            </a:r>
          </a:p>
          <a:p>
            <a:pPr marL="0" indent="0">
              <a:buFont typeface="Arial" charset="0"/>
              <a:buNone/>
            </a:pPr>
            <a:endParaRPr lang="nl-NL" altLang="nl-NL" sz="1800" dirty="0">
              <a:latin typeface="Verdana" pitchFamily="34" charset="0"/>
            </a:endParaRPr>
          </a:p>
          <a:p>
            <a:pPr marL="0" indent="0">
              <a:buFont typeface="Arial" charset="0"/>
              <a:buNone/>
            </a:pPr>
            <a:r>
              <a:rPr lang="nl-NL" altLang="nl-NL" sz="1800" dirty="0" smtClean="0">
                <a:latin typeface="Verdana" pitchFamily="34" charset="0"/>
              </a:rPr>
              <a:t>Found in</a:t>
            </a:r>
          </a:p>
          <a:p>
            <a:pPr marL="0" indent="0">
              <a:buFont typeface="Arial" charset="0"/>
              <a:buNone/>
            </a:pPr>
            <a:r>
              <a:rPr lang="nl-NL" altLang="nl-NL" sz="1800" dirty="0" smtClean="0">
                <a:latin typeface="Verdana" pitchFamily="34" charset="0"/>
              </a:rPr>
              <a:t>-Italy (</a:t>
            </a:r>
            <a:r>
              <a:rPr lang="nl-NL" altLang="nl-NL" sz="1800" dirty="0" err="1" smtClean="0">
                <a:latin typeface="Verdana" pitchFamily="34" charset="0"/>
              </a:rPr>
              <a:t>south</a:t>
            </a:r>
            <a:r>
              <a:rPr lang="nl-NL" altLang="nl-NL" sz="1800" dirty="0">
                <a:latin typeface="Verdana" pitchFamily="34" charset="0"/>
              </a:rPr>
              <a:t> </a:t>
            </a:r>
            <a:r>
              <a:rPr lang="nl-NL" altLang="nl-NL" sz="1800" dirty="0" err="1" smtClean="0">
                <a:latin typeface="Verdana" pitchFamily="34" charset="0"/>
              </a:rPr>
              <a:t>region</a:t>
            </a:r>
            <a:r>
              <a:rPr lang="nl-NL" altLang="nl-NL" sz="1800" dirty="0" smtClean="0">
                <a:latin typeface="Verdana" pitchFamily="34" charset="0"/>
              </a:rPr>
              <a:t>)</a:t>
            </a:r>
          </a:p>
          <a:p>
            <a:pPr marL="0" indent="0">
              <a:buFont typeface="Arial" charset="0"/>
              <a:buNone/>
            </a:pPr>
            <a:r>
              <a:rPr lang="nl-NL" altLang="nl-NL" sz="1800" dirty="0" smtClean="0">
                <a:latin typeface="Verdana" pitchFamily="34" charset="0"/>
              </a:rPr>
              <a:t>-Corsica</a:t>
            </a:r>
          </a:p>
          <a:p>
            <a:pPr marL="0" indent="0">
              <a:buFont typeface="Arial" charset="0"/>
              <a:buNone/>
            </a:pPr>
            <a:r>
              <a:rPr lang="nl-NL" altLang="nl-NL" sz="1800" dirty="0" smtClean="0">
                <a:latin typeface="Verdana" pitchFamily="34" charset="0"/>
              </a:rPr>
              <a:t>-France (</a:t>
            </a:r>
            <a:r>
              <a:rPr lang="nl-NL" altLang="nl-NL" sz="1800" dirty="0" err="1" smtClean="0">
                <a:latin typeface="Verdana" pitchFamily="34" charset="0"/>
              </a:rPr>
              <a:t>region</a:t>
            </a:r>
            <a:r>
              <a:rPr lang="nl-NL" altLang="nl-NL" sz="1800" dirty="0" smtClean="0">
                <a:latin typeface="Verdana" pitchFamily="34" charset="0"/>
              </a:rPr>
              <a:t> Nice)</a:t>
            </a:r>
          </a:p>
          <a:p>
            <a:pPr marL="0" indent="0">
              <a:buFont typeface="Arial" charset="0"/>
              <a:buNone/>
            </a:pPr>
            <a:r>
              <a:rPr lang="nl-NL" altLang="nl-NL" sz="1800" dirty="0" smtClean="0">
                <a:latin typeface="Verdana" pitchFamily="34" charset="0"/>
              </a:rPr>
              <a:t>-Spain (</a:t>
            </a:r>
            <a:r>
              <a:rPr lang="nl-NL" altLang="nl-NL" sz="1800" dirty="0" err="1" smtClean="0">
                <a:latin typeface="Verdana" pitchFamily="34" charset="0"/>
              </a:rPr>
              <a:t>region</a:t>
            </a:r>
            <a:r>
              <a:rPr lang="nl-NL" altLang="nl-NL" sz="1800" dirty="0" smtClean="0">
                <a:latin typeface="Verdana" pitchFamily="34" charset="0"/>
              </a:rPr>
              <a:t> </a:t>
            </a:r>
            <a:r>
              <a:rPr lang="nl-NL" altLang="nl-NL" sz="1800" dirty="0">
                <a:latin typeface="Verdana" pitchFamily="34" charset="0"/>
              </a:rPr>
              <a:t>A</a:t>
            </a:r>
            <a:r>
              <a:rPr lang="nl-NL" altLang="nl-NL" sz="1800" dirty="0" smtClean="0">
                <a:latin typeface="Verdana" pitchFamily="34" charset="0"/>
              </a:rPr>
              <a:t>licante)	</a:t>
            </a:r>
          </a:p>
          <a:p>
            <a:pPr marL="0" indent="0">
              <a:buFont typeface="Arial" charset="0"/>
              <a:buNone/>
            </a:pPr>
            <a:endParaRPr lang="nl-NL" altLang="nl-NL" sz="1800" dirty="0">
              <a:latin typeface="Verdana" pitchFamily="34" charset="0"/>
            </a:endParaRPr>
          </a:p>
          <a:p>
            <a:pPr marL="0" indent="0">
              <a:buFont typeface="Arial" charset="0"/>
              <a:buNone/>
            </a:pPr>
            <a:r>
              <a:rPr lang="nl-NL" altLang="nl-NL" sz="1800" dirty="0" smtClean="0">
                <a:solidFill>
                  <a:srgbClr val="FF0000"/>
                </a:solidFill>
                <a:latin typeface="Verdana" pitchFamily="34" charset="0"/>
              </a:rPr>
              <a:t>Last </a:t>
            </a:r>
            <a:r>
              <a:rPr lang="nl-NL" altLang="nl-NL" sz="1800" dirty="0" err="1" smtClean="0">
                <a:solidFill>
                  <a:srgbClr val="FF0000"/>
                </a:solidFill>
                <a:latin typeface="Verdana" pitchFamily="34" charset="0"/>
              </a:rPr>
              <a:t>Thursday</a:t>
            </a:r>
            <a:r>
              <a:rPr lang="nl-NL" altLang="nl-NL" sz="1800" dirty="0" smtClean="0">
                <a:solidFill>
                  <a:srgbClr val="FF0000"/>
                </a:solidFill>
                <a:latin typeface="Verdana" pitchFamily="34" charset="0"/>
              </a:rPr>
              <a:t>: Belgium </a:t>
            </a:r>
            <a:r>
              <a:rPr lang="nl-NL" altLang="nl-NL" sz="1800" dirty="0" err="1" smtClean="0">
                <a:solidFill>
                  <a:srgbClr val="FF0000"/>
                </a:solidFill>
                <a:latin typeface="Verdana" pitchFamily="34" charset="0"/>
              </a:rPr>
              <a:t>intercepted</a:t>
            </a:r>
            <a:r>
              <a:rPr lang="nl-NL" altLang="nl-NL" sz="1800" dirty="0" smtClean="0">
                <a:solidFill>
                  <a:srgbClr val="FF0000"/>
                </a:solidFill>
                <a:latin typeface="Verdana" pitchFamily="34" charset="0"/>
              </a:rPr>
              <a:t> </a:t>
            </a:r>
            <a:r>
              <a:rPr lang="nl-NL" altLang="nl-NL" sz="1800" dirty="0" err="1" smtClean="0">
                <a:solidFill>
                  <a:srgbClr val="FF0000"/>
                </a:solidFill>
                <a:latin typeface="Verdana" pitchFamily="34" charset="0"/>
              </a:rPr>
              <a:t>Xf</a:t>
            </a:r>
            <a:r>
              <a:rPr lang="nl-NL" altLang="nl-NL" sz="1800" smtClean="0">
                <a:solidFill>
                  <a:srgbClr val="FF0000"/>
                </a:solidFill>
                <a:latin typeface="Verdana" pitchFamily="34" charset="0"/>
              </a:rPr>
              <a:t> in </a:t>
            </a:r>
            <a:r>
              <a:rPr lang="nl-NL" altLang="nl-NL" sz="1800" dirty="0" err="1" smtClean="0">
                <a:solidFill>
                  <a:srgbClr val="FF0000"/>
                </a:solidFill>
                <a:latin typeface="Verdana" pitchFamily="34" charset="0"/>
              </a:rPr>
              <a:t>olive</a:t>
            </a:r>
            <a:r>
              <a:rPr lang="nl-NL" altLang="nl-NL" sz="1800" dirty="0">
                <a:solidFill>
                  <a:srgbClr val="FF0000"/>
                </a:solidFill>
                <a:latin typeface="Verdana" pitchFamily="34" charset="0"/>
              </a:rPr>
              <a:t> </a:t>
            </a:r>
            <a:r>
              <a:rPr lang="nl-NL" altLang="nl-NL" sz="1800" dirty="0" smtClean="0">
                <a:solidFill>
                  <a:srgbClr val="FF0000"/>
                </a:solidFill>
                <a:latin typeface="Verdana" pitchFamily="34" charset="0"/>
              </a:rPr>
              <a:t>trees </a:t>
            </a:r>
            <a:r>
              <a:rPr lang="nl-NL" altLang="nl-NL" sz="1800" dirty="0" err="1" smtClean="0">
                <a:solidFill>
                  <a:srgbClr val="FF0000"/>
                </a:solidFill>
                <a:latin typeface="Verdana" pitchFamily="34" charset="0"/>
              </a:rPr>
              <a:t>from</a:t>
            </a:r>
            <a:r>
              <a:rPr lang="nl-NL" altLang="nl-NL" sz="1800" dirty="0" smtClean="0">
                <a:solidFill>
                  <a:srgbClr val="FF0000"/>
                </a:solidFill>
                <a:latin typeface="Verdana" pitchFamily="34" charset="0"/>
              </a:rPr>
              <a:t> </a:t>
            </a:r>
            <a:r>
              <a:rPr lang="nl-NL" altLang="nl-NL" sz="1800" dirty="0" err="1" smtClean="0">
                <a:solidFill>
                  <a:srgbClr val="FF0000"/>
                </a:solidFill>
                <a:latin typeface="Verdana" pitchFamily="34" charset="0"/>
              </a:rPr>
              <a:t>spain</a:t>
            </a:r>
            <a:r>
              <a:rPr lang="nl-NL" altLang="nl-NL" sz="1800" dirty="0" smtClean="0">
                <a:solidFill>
                  <a:srgbClr val="FF0000"/>
                </a:solidFill>
                <a:latin typeface="Verdana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3513202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dirty="0" err="1" smtClean="0">
                <a:latin typeface="Verdana" pitchFamily="34" charset="0"/>
              </a:rPr>
              <a:t>Xylella</a:t>
            </a:r>
            <a:r>
              <a:rPr lang="nl-NL" altLang="nl-NL" dirty="0" smtClean="0">
                <a:latin typeface="Verdana" pitchFamily="34" charset="0"/>
              </a:rPr>
              <a:t> fastidiosa</a:t>
            </a:r>
          </a:p>
        </p:txBody>
      </p:sp>
      <p:sp>
        <p:nvSpPr>
          <p:cNvPr id="15363" name="Tijdelijke aanduiding voor dianummer 2"/>
          <p:cNvSpPr>
            <a:spLocks noGrp="1"/>
          </p:cNvSpPr>
          <p:nvPr>
            <p:ph type="sldNum" sz="quarter" idx="1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1pPr>
            <a:lvl2pPr marL="37931725" indent="-37474525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2pPr>
            <a:lvl3pPr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3pPr>
            <a:lvl4pPr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4pPr>
            <a:lvl5pPr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9pPr>
          </a:lstStyle>
          <a:p>
            <a:fld id="{EA7DC190-40CD-4A49-8223-F7BEBB83BB56}" type="slidenum">
              <a:rPr lang="nl-NL" altLang="nl-NL" sz="1000"/>
              <a:pPr/>
              <a:t>14</a:t>
            </a:fld>
            <a:endParaRPr lang="nl-NL" altLang="nl-NL" sz="1000"/>
          </a:p>
        </p:txBody>
      </p:sp>
      <p:sp>
        <p:nvSpPr>
          <p:cNvPr id="15364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565052" y="1811338"/>
            <a:ext cx="7997408" cy="4351337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nl-NL" altLang="nl-NL" sz="1800" dirty="0" smtClean="0">
                <a:latin typeface="Verdana" pitchFamily="34" charset="0"/>
              </a:rPr>
              <a:t>5km bufferzone</a:t>
            </a:r>
          </a:p>
          <a:p>
            <a:pPr marL="0" indent="0">
              <a:buFont typeface="Arial" charset="0"/>
              <a:buNone/>
            </a:pPr>
            <a:r>
              <a:rPr lang="nl-NL" altLang="nl-NL" sz="1800" dirty="0" smtClean="0">
                <a:latin typeface="Verdana" pitchFamily="34" charset="0"/>
              </a:rPr>
              <a:t>Boskoop			   Zundert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52" y="2663109"/>
            <a:ext cx="3505690" cy="3315163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235" y="2663109"/>
            <a:ext cx="4210638" cy="3381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6998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dirty="0" err="1" smtClean="0">
                <a:latin typeface="Verdana" pitchFamily="34" charset="0"/>
              </a:rPr>
              <a:t>Raising</a:t>
            </a:r>
            <a:r>
              <a:rPr lang="nl-NL" altLang="nl-NL" dirty="0" smtClean="0">
                <a:latin typeface="Verdana" pitchFamily="34" charset="0"/>
              </a:rPr>
              <a:t> awareness on plant </a:t>
            </a:r>
            <a:r>
              <a:rPr lang="nl-NL" altLang="nl-NL" dirty="0" err="1" smtClean="0">
                <a:latin typeface="Verdana" pitchFamily="34" charset="0"/>
              </a:rPr>
              <a:t>pests</a:t>
            </a:r>
            <a:r>
              <a:rPr lang="nl-NL" altLang="nl-NL" dirty="0" smtClean="0">
                <a:latin typeface="Verdana" pitchFamily="34" charset="0"/>
              </a:rPr>
              <a:t> (</a:t>
            </a:r>
            <a:r>
              <a:rPr lang="nl-NL" altLang="nl-NL" dirty="0" err="1" smtClean="0">
                <a:latin typeface="Verdana" pitchFamily="34" charset="0"/>
              </a:rPr>
              <a:t>Xylella</a:t>
            </a:r>
            <a:r>
              <a:rPr lang="nl-NL" altLang="nl-NL" dirty="0" smtClean="0">
                <a:latin typeface="Verdana" pitchFamily="34" charset="0"/>
              </a:rPr>
              <a:t>)</a:t>
            </a:r>
          </a:p>
        </p:txBody>
      </p:sp>
      <p:sp>
        <p:nvSpPr>
          <p:cNvPr id="15363" name="Tijdelijke aanduiding voor dianummer 2"/>
          <p:cNvSpPr>
            <a:spLocks noGrp="1"/>
          </p:cNvSpPr>
          <p:nvPr>
            <p:ph type="sldNum" sz="quarter" idx="1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1pPr>
            <a:lvl2pPr marL="37931725" indent="-37474525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2pPr>
            <a:lvl3pPr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3pPr>
            <a:lvl4pPr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4pPr>
            <a:lvl5pPr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9pPr>
          </a:lstStyle>
          <a:p>
            <a:fld id="{EA7DC190-40CD-4A49-8223-F7BEBB83BB56}" type="slidenum">
              <a:rPr lang="nl-NL" altLang="nl-NL" sz="1000"/>
              <a:pPr/>
              <a:t>15</a:t>
            </a:fld>
            <a:endParaRPr lang="nl-NL" altLang="nl-NL" sz="1000"/>
          </a:p>
        </p:txBody>
      </p:sp>
      <p:sp>
        <p:nvSpPr>
          <p:cNvPr id="15364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363538" y="1811338"/>
            <a:ext cx="8172450" cy="4351337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nl-NL" altLang="nl-NL" sz="1800" dirty="0" smtClean="0">
                <a:latin typeface="Verdana" pitchFamily="34" charset="0"/>
              </a:rPr>
              <a:t>Websites, Flyers, Facebook</a:t>
            </a:r>
          </a:p>
        </p:txBody>
      </p:sp>
      <p:pic>
        <p:nvPicPr>
          <p:cNvPr id="5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21" y="3942290"/>
            <a:ext cx="4646428" cy="3099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Tijdelijke aanduiding voor inhoud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05856" y="2119169"/>
            <a:ext cx="3507201" cy="4922874"/>
          </a:xfrm>
          <a:prstGeom prst="rect">
            <a:avLst/>
          </a:prstGeom>
        </p:spPr>
      </p:pic>
      <p:pic>
        <p:nvPicPr>
          <p:cNvPr id="7" name="Afbeelding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87918"/>
            <a:ext cx="3103022" cy="1754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06998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altLang="nl-NL" dirty="0" smtClean="0">
              <a:latin typeface="Verdana" pitchFamily="34" charset="0"/>
            </a:endParaRPr>
          </a:p>
        </p:txBody>
      </p:sp>
      <p:sp>
        <p:nvSpPr>
          <p:cNvPr id="15363" name="Tijdelijke aanduiding voor dianummer 2"/>
          <p:cNvSpPr>
            <a:spLocks noGrp="1"/>
          </p:cNvSpPr>
          <p:nvPr>
            <p:ph type="sldNum" sz="quarter" idx="1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1pPr>
            <a:lvl2pPr marL="37931725" indent="-37474525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2pPr>
            <a:lvl3pPr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3pPr>
            <a:lvl4pPr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4pPr>
            <a:lvl5pPr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9pPr>
          </a:lstStyle>
          <a:p>
            <a:fld id="{EA7DC190-40CD-4A49-8223-F7BEBB83BB56}" type="slidenum">
              <a:rPr lang="nl-NL" altLang="nl-NL" sz="1000"/>
              <a:pPr/>
              <a:t>16</a:t>
            </a:fld>
            <a:endParaRPr lang="nl-NL" altLang="nl-NL" sz="1000"/>
          </a:p>
        </p:txBody>
      </p:sp>
      <p:sp>
        <p:nvSpPr>
          <p:cNvPr id="15364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363538" y="1811338"/>
            <a:ext cx="8172450" cy="4351337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endParaRPr lang="nl-NL" altLang="nl-NL" sz="1800" dirty="0" smtClean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784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dirty="0" smtClean="0">
                <a:latin typeface="Verdana" pitchFamily="34" charset="0"/>
              </a:rPr>
              <a:t>International Trade</a:t>
            </a:r>
          </a:p>
        </p:txBody>
      </p:sp>
      <p:sp>
        <p:nvSpPr>
          <p:cNvPr id="15363" name="Tijdelijke aanduiding voor dianummer 2"/>
          <p:cNvSpPr>
            <a:spLocks noGrp="1"/>
          </p:cNvSpPr>
          <p:nvPr>
            <p:ph type="sldNum" sz="quarter" idx="1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1pPr>
            <a:lvl2pPr marL="37931725" indent="-37474525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2pPr>
            <a:lvl3pPr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3pPr>
            <a:lvl4pPr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4pPr>
            <a:lvl5pPr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9pPr>
          </a:lstStyle>
          <a:p>
            <a:fld id="{EA7DC190-40CD-4A49-8223-F7BEBB83BB56}" type="slidenum">
              <a:rPr lang="nl-NL" altLang="nl-NL" sz="1000"/>
              <a:pPr/>
              <a:t>2</a:t>
            </a:fld>
            <a:endParaRPr lang="nl-NL" altLang="nl-NL" sz="1000"/>
          </a:p>
        </p:txBody>
      </p:sp>
      <p:sp>
        <p:nvSpPr>
          <p:cNvPr id="15364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363538" y="1811338"/>
            <a:ext cx="8172450" cy="4351337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endParaRPr lang="nl-NL" altLang="nl-NL" sz="1800" dirty="0" smtClean="0">
              <a:latin typeface="Verdana" pitchFamily="34" charset="0"/>
            </a:endParaRPr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299473" y="1679359"/>
            <a:ext cx="8585200" cy="4518025"/>
            <a:chOff x="100" y="1071"/>
            <a:chExt cx="5560" cy="2998"/>
          </a:xfrm>
        </p:grpSpPr>
        <p:pic>
          <p:nvPicPr>
            <p:cNvPr id="6" name="Picture 6" descr="World map 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1520"/>
              <a:ext cx="5309" cy="25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7" descr="Phoracanth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0" y="2606"/>
              <a:ext cx="338" cy="6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8" descr="Dvalens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" y="1901"/>
              <a:ext cx="702" cy="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" descr="Lymantria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6" y="1089"/>
              <a:ext cx="468" cy="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0" descr="Reticulitermes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2" y="2350"/>
              <a:ext cx="701" cy="4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1" descr="Rhyacionia adult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3" y="1436"/>
              <a:ext cx="450" cy="6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2" descr="Tomicus adult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5" y="1071"/>
              <a:ext cx="470" cy="7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3" descr="EAB adult 1460069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6" y="1645"/>
              <a:ext cx="702" cy="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4" descr="Dmicans egg chamber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2" y="1196"/>
              <a:ext cx="716" cy="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5" descr="Anoplophora adult side view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4" y="2061"/>
              <a:ext cx="716" cy="4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6" descr="Cameraria adult Brussels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8" y="1805"/>
              <a:ext cx="702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7" descr="Ips grandicollis 0013028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2" y="2350"/>
              <a:ext cx="715" cy="4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Freeform 18"/>
            <p:cNvSpPr>
              <a:spLocks/>
            </p:cNvSpPr>
            <p:nvPr/>
          </p:nvSpPr>
          <p:spPr bwMode="auto">
            <a:xfrm>
              <a:off x="2038" y="2665"/>
              <a:ext cx="2639" cy="486"/>
            </a:xfrm>
            <a:custGeom>
              <a:avLst/>
              <a:gdLst>
                <a:gd name="T0" fmla="*/ 777 w 3583"/>
                <a:gd name="T1" fmla="*/ 121 h 688"/>
                <a:gd name="T2" fmla="*/ 334 w 3583"/>
                <a:gd name="T3" fmla="*/ 9 h 688"/>
                <a:gd name="T4" fmla="*/ 0 w 3583"/>
                <a:gd name="T5" fmla="*/ 65 h 688"/>
                <a:gd name="T6" fmla="*/ 0 60000 65536"/>
                <a:gd name="T7" fmla="*/ 0 60000 65536"/>
                <a:gd name="T8" fmla="*/ 0 60000 65536"/>
                <a:gd name="T9" fmla="*/ 0 w 3583"/>
                <a:gd name="T10" fmla="*/ 0 h 688"/>
                <a:gd name="T11" fmla="*/ 3583 w 3583"/>
                <a:gd name="T12" fmla="*/ 688 h 6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583" h="688">
                  <a:moveTo>
                    <a:pt x="3583" y="688"/>
                  </a:moveTo>
                  <a:cubicBezTo>
                    <a:pt x="2861" y="397"/>
                    <a:pt x="2139" y="106"/>
                    <a:pt x="1542" y="53"/>
                  </a:cubicBezTo>
                  <a:cubicBezTo>
                    <a:pt x="945" y="0"/>
                    <a:pt x="295" y="249"/>
                    <a:pt x="0" y="370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nl-NL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rgbClr val="000000"/>
                  </a:solidFill>
                  <a:latin typeface="Verdana" pitchFamily="34" charset="0"/>
                  <a:ea typeface="+mn-ea"/>
                  <a:cs typeface="Arial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rgbClr val="000000"/>
                  </a:solidFill>
                  <a:latin typeface="Verdana" pitchFamily="34" charset="0"/>
                  <a:ea typeface="+mn-ea"/>
                  <a:cs typeface="Arial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rgbClr val="000000"/>
                  </a:solidFill>
                  <a:latin typeface="Verdana" pitchFamily="34" charset="0"/>
                  <a:ea typeface="+mn-ea"/>
                  <a:cs typeface="Arial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rgbClr val="000000"/>
                  </a:solidFill>
                  <a:latin typeface="Verdana" pitchFamily="34" charset="0"/>
                  <a:ea typeface="+mn-ea"/>
                  <a:cs typeface="Arial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rgbClr val="000000"/>
                  </a:solidFill>
                  <a:latin typeface="Verdana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rgbClr val="000000"/>
                  </a:solidFill>
                  <a:latin typeface="Verdana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rgbClr val="000000"/>
                  </a:solidFill>
                  <a:latin typeface="Verdana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rgbClr val="000000"/>
                  </a:solidFill>
                  <a:latin typeface="Verdana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rgbClr val="000000"/>
                  </a:solidFill>
                  <a:latin typeface="Verdana" pitchFamily="34" charset="0"/>
                  <a:ea typeface="+mn-ea"/>
                  <a:cs typeface="Arial" charset="0"/>
                </a:defRPr>
              </a:lvl9pPr>
            </a:lstStyle>
            <a:p>
              <a:endParaRPr lang="nl-NL"/>
            </a:p>
          </p:txBody>
        </p:sp>
        <p:sp>
          <p:nvSpPr>
            <p:cNvPr id="19" name="Freeform 19"/>
            <p:cNvSpPr>
              <a:spLocks/>
            </p:cNvSpPr>
            <p:nvPr/>
          </p:nvSpPr>
          <p:spPr bwMode="auto">
            <a:xfrm>
              <a:off x="3140" y="2510"/>
              <a:ext cx="1537" cy="646"/>
            </a:xfrm>
            <a:custGeom>
              <a:avLst/>
              <a:gdLst>
                <a:gd name="T0" fmla="*/ 52 w 3583"/>
                <a:gd name="T1" fmla="*/ 502 h 688"/>
                <a:gd name="T2" fmla="*/ 22 w 3583"/>
                <a:gd name="T3" fmla="*/ 38 h 688"/>
                <a:gd name="T4" fmla="*/ 0 w 3583"/>
                <a:gd name="T5" fmla="*/ 269 h 688"/>
                <a:gd name="T6" fmla="*/ 0 60000 65536"/>
                <a:gd name="T7" fmla="*/ 0 60000 65536"/>
                <a:gd name="T8" fmla="*/ 0 60000 65536"/>
                <a:gd name="T9" fmla="*/ 0 w 3583"/>
                <a:gd name="T10" fmla="*/ 0 h 688"/>
                <a:gd name="T11" fmla="*/ 3583 w 3583"/>
                <a:gd name="T12" fmla="*/ 688 h 6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583" h="688">
                  <a:moveTo>
                    <a:pt x="3583" y="688"/>
                  </a:moveTo>
                  <a:cubicBezTo>
                    <a:pt x="2861" y="397"/>
                    <a:pt x="2139" y="106"/>
                    <a:pt x="1542" y="53"/>
                  </a:cubicBezTo>
                  <a:cubicBezTo>
                    <a:pt x="945" y="0"/>
                    <a:pt x="295" y="249"/>
                    <a:pt x="0" y="370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nl-NL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rgbClr val="000000"/>
                  </a:solidFill>
                  <a:latin typeface="Verdana" pitchFamily="34" charset="0"/>
                  <a:ea typeface="+mn-ea"/>
                  <a:cs typeface="Arial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rgbClr val="000000"/>
                  </a:solidFill>
                  <a:latin typeface="Verdana" pitchFamily="34" charset="0"/>
                  <a:ea typeface="+mn-ea"/>
                  <a:cs typeface="Arial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rgbClr val="000000"/>
                  </a:solidFill>
                  <a:latin typeface="Verdana" pitchFamily="34" charset="0"/>
                  <a:ea typeface="+mn-ea"/>
                  <a:cs typeface="Arial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rgbClr val="000000"/>
                  </a:solidFill>
                  <a:latin typeface="Verdana" pitchFamily="34" charset="0"/>
                  <a:ea typeface="+mn-ea"/>
                  <a:cs typeface="Arial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rgbClr val="000000"/>
                  </a:solidFill>
                  <a:latin typeface="Verdana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rgbClr val="000000"/>
                  </a:solidFill>
                  <a:latin typeface="Verdana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rgbClr val="000000"/>
                  </a:solidFill>
                  <a:latin typeface="Verdana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rgbClr val="000000"/>
                  </a:solidFill>
                  <a:latin typeface="Verdana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rgbClr val="000000"/>
                  </a:solidFill>
                  <a:latin typeface="Verdana" pitchFamily="34" charset="0"/>
                  <a:ea typeface="+mn-ea"/>
                  <a:cs typeface="Arial" charset="0"/>
                </a:defRPr>
              </a:lvl9pPr>
            </a:lstStyle>
            <a:p>
              <a:endParaRPr lang="nl-NL"/>
            </a:p>
          </p:txBody>
        </p:sp>
        <p:sp>
          <p:nvSpPr>
            <p:cNvPr id="20" name="Freeform 20"/>
            <p:cNvSpPr>
              <a:spLocks/>
            </p:cNvSpPr>
            <p:nvPr/>
          </p:nvSpPr>
          <p:spPr bwMode="auto">
            <a:xfrm>
              <a:off x="3107" y="2093"/>
              <a:ext cx="1570" cy="1058"/>
            </a:xfrm>
            <a:custGeom>
              <a:avLst/>
              <a:gdLst>
                <a:gd name="T0" fmla="*/ 463 w 2131"/>
                <a:gd name="T1" fmla="*/ 264 h 1497"/>
                <a:gd name="T2" fmla="*/ 364 w 2131"/>
                <a:gd name="T3" fmla="*/ 80 h 1497"/>
                <a:gd name="T4" fmla="*/ 0 w 2131"/>
                <a:gd name="T5" fmla="*/ 0 h 1497"/>
                <a:gd name="T6" fmla="*/ 0 60000 65536"/>
                <a:gd name="T7" fmla="*/ 0 60000 65536"/>
                <a:gd name="T8" fmla="*/ 0 60000 65536"/>
                <a:gd name="T9" fmla="*/ 0 w 2131"/>
                <a:gd name="T10" fmla="*/ 0 h 1497"/>
                <a:gd name="T11" fmla="*/ 2131 w 2131"/>
                <a:gd name="T12" fmla="*/ 1497 h 149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31" h="1497">
                  <a:moveTo>
                    <a:pt x="2131" y="1497"/>
                  </a:moveTo>
                  <a:cubicBezTo>
                    <a:pt x="2082" y="1100"/>
                    <a:pt x="2033" y="704"/>
                    <a:pt x="1678" y="454"/>
                  </a:cubicBezTo>
                  <a:cubicBezTo>
                    <a:pt x="1323" y="204"/>
                    <a:pt x="295" y="60"/>
                    <a:pt x="0" y="0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nl-NL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rgbClr val="000000"/>
                  </a:solidFill>
                  <a:latin typeface="Verdana" pitchFamily="34" charset="0"/>
                  <a:ea typeface="+mn-ea"/>
                  <a:cs typeface="Arial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rgbClr val="000000"/>
                  </a:solidFill>
                  <a:latin typeface="Verdana" pitchFamily="34" charset="0"/>
                  <a:ea typeface="+mn-ea"/>
                  <a:cs typeface="Arial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rgbClr val="000000"/>
                  </a:solidFill>
                  <a:latin typeface="Verdana" pitchFamily="34" charset="0"/>
                  <a:ea typeface="+mn-ea"/>
                  <a:cs typeface="Arial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rgbClr val="000000"/>
                  </a:solidFill>
                  <a:latin typeface="Verdana" pitchFamily="34" charset="0"/>
                  <a:ea typeface="+mn-ea"/>
                  <a:cs typeface="Arial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rgbClr val="000000"/>
                  </a:solidFill>
                  <a:latin typeface="Verdana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rgbClr val="000000"/>
                  </a:solidFill>
                  <a:latin typeface="Verdana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rgbClr val="000000"/>
                  </a:solidFill>
                  <a:latin typeface="Verdana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rgbClr val="000000"/>
                  </a:solidFill>
                  <a:latin typeface="Verdana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rgbClr val="000000"/>
                  </a:solidFill>
                  <a:latin typeface="Verdana" pitchFamily="34" charset="0"/>
                  <a:ea typeface="+mn-ea"/>
                  <a:cs typeface="Arial" charset="0"/>
                </a:defRPr>
              </a:lvl9pPr>
            </a:lstStyle>
            <a:p>
              <a:endParaRPr lang="nl-NL"/>
            </a:p>
          </p:txBody>
        </p:sp>
        <p:sp>
          <p:nvSpPr>
            <p:cNvPr id="21" name="Freeform 21"/>
            <p:cNvSpPr>
              <a:spLocks/>
            </p:cNvSpPr>
            <p:nvPr/>
          </p:nvSpPr>
          <p:spPr bwMode="auto">
            <a:xfrm>
              <a:off x="1303" y="1800"/>
              <a:ext cx="3374" cy="1351"/>
            </a:xfrm>
            <a:custGeom>
              <a:avLst/>
              <a:gdLst>
                <a:gd name="T0" fmla="*/ 993 w 4581"/>
                <a:gd name="T1" fmla="*/ 337 h 1912"/>
                <a:gd name="T2" fmla="*/ 521 w 4581"/>
                <a:gd name="T3" fmla="*/ 42 h 1912"/>
                <a:gd name="T4" fmla="*/ 0 w 4581"/>
                <a:gd name="T5" fmla="*/ 89 h 1912"/>
                <a:gd name="T6" fmla="*/ 0 60000 65536"/>
                <a:gd name="T7" fmla="*/ 0 60000 65536"/>
                <a:gd name="T8" fmla="*/ 0 60000 65536"/>
                <a:gd name="T9" fmla="*/ 0 w 4581"/>
                <a:gd name="T10" fmla="*/ 0 h 1912"/>
                <a:gd name="T11" fmla="*/ 4581 w 4581"/>
                <a:gd name="T12" fmla="*/ 1912 h 19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81" h="1912">
                  <a:moveTo>
                    <a:pt x="4581" y="1912"/>
                  </a:moveTo>
                  <a:cubicBezTo>
                    <a:pt x="3874" y="1190"/>
                    <a:pt x="3168" y="468"/>
                    <a:pt x="2404" y="234"/>
                  </a:cubicBezTo>
                  <a:cubicBezTo>
                    <a:pt x="1640" y="0"/>
                    <a:pt x="820" y="253"/>
                    <a:pt x="0" y="506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nl-NL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rgbClr val="000000"/>
                  </a:solidFill>
                  <a:latin typeface="Verdana" pitchFamily="34" charset="0"/>
                  <a:ea typeface="+mn-ea"/>
                  <a:cs typeface="Arial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rgbClr val="000000"/>
                  </a:solidFill>
                  <a:latin typeface="Verdana" pitchFamily="34" charset="0"/>
                  <a:ea typeface="+mn-ea"/>
                  <a:cs typeface="Arial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rgbClr val="000000"/>
                  </a:solidFill>
                  <a:latin typeface="Verdana" pitchFamily="34" charset="0"/>
                  <a:ea typeface="+mn-ea"/>
                  <a:cs typeface="Arial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rgbClr val="000000"/>
                  </a:solidFill>
                  <a:latin typeface="Verdana" pitchFamily="34" charset="0"/>
                  <a:ea typeface="+mn-ea"/>
                  <a:cs typeface="Arial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rgbClr val="000000"/>
                  </a:solidFill>
                  <a:latin typeface="Verdana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rgbClr val="000000"/>
                  </a:solidFill>
                  <a:latin typeface="Verdana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rgbClr val="000000"/>
                  </a:solidFill>
                  <a:latin typeface="Verdana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rgbClr val="000000"/>
                  </a:solidFill>
                  <a:latin typeface="Verdana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rgbClr val="000000"/>
                  </a:solidFill>
                  <a:latin typeface="Verdana" pitchFamily="34" charset="0"/>
                  <a:ea typeface="+mn-ea"/>
                  <a:cs typeface="Arial" charset="0"/>
                </a:defRPr>
              </a:lvl9pPr>
            </a:lstStyle>
            <a:p>
              <a:endParaRPr lang="nl-NL"/>
            </a:p>
          </p:txBody>
        </p:sp>
        <p:sp>
          <p:nvSpPr>
            <p:cNvPr id="22" name="Freeform 22"/>
            <p:cNvSpPr>
              <a:spLocks/>
            </p:cNvSpPr>
            <p:nvPr/>
          </p:nvSpPr>
          <p:spPr bwMode="auto">
            <a:xfrm>
              <a:off x="668" y="2125"/>
              <a:ext cx="3875" cy="459"/>
            </a:xfrm>
            <a:custGeom>
              <a:avLst/>
              <a:gdLst>
                <a:gd name="T0" fmla="*/ 0 w 5262"/>
                <a:gd name="T1" fmla="*/ 0 h 650"/>
                <a:gd name="T2" fmla="*/ 727 w 5262"/>
                <a:gd name="T3" fmla="*/ 111 h 650"/>
                <a:gd name="T4" fmla="*/ 1140 w 5262"/>
                <a:gd name="T5" fmla="*/ 16 h 650"/>
                <a:gd name="T6" fmla="*/ 0 60000 65536"/>
                <a:gd name="T7" fmla="*/ 0 60000 65536"/>
                <a:gd name="T8" fmla="*/ 0 60000 65536"/>
                <a:gd name="T9" fmla="*/ 0 w 5262"/>
                <a:gd name="T10" fmla="*/ 0 h 650"/>
                <a:gd name="T11" fmla="*/ 5262 w 5262"/>
                <a:gd name="T12" fmla="*/ 650 h 65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62" h="650">
                  <a:moveTo>
                    <a:pt x="0" y="0"/>
                  </a:moveTo>
                  <a:cubicBezTo>
                    <a:pt x="1240" y="310"/>
                    <a:pt x="2480" y="620"/>
                    <a:pt x="3357" y="635"/>
                  </a:cubicBezTo>
                  <a:cubicBezTo>
                    <a:pt x="4234" y="650"/>
                    <a:pt x="4748" y="370"/>
                    <a:pt x="5262" y="91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nl-NL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rgbClr val="000000"/>
                  </a:solidFill>
                  <a:latin typeface="Verdana" pitchFamily="34" charset="0"/>
                  <a:ea typeface="+mn-ea"/>
                  <a:cs typeface="Arial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rgbClr val="000000"/>
                  </a:solidFill>
                  <a:latin typeface="Verdana" pitchFamily="34" charset="0"/>
                  <a:ea typeface="+mn-ea"/>
                  <a:cs typeface="Arial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rgbClr val="000000"/>
                  </a:solidFill>
                  <a:latin typeface="Verdana" pitchFamily="34" charset="0"/>
                  <a:ea typeface="+mn-ea"/>
                  <a:cs typeface="Arial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rgbClr val="000000"/>
                  </a:solidFill>
                  <a:latin typeface="Verdana" pitchFamily="34" charset="0"/>
                  <a:ea typeface="+mn-ea"/>
                  <a:cs typeface="Arial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rgbClr val="000000"/>
                  </a:solidFill>
                  <a:latin typeface="Verdana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rgbClr val="000000"/>
                  </a:solidFill>
                  <a:latin typeface="Verdana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rgbClr val="000000"/>
                  </a:solidFill>
                  <a:latin typeface="Verdana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rgbClr val="000000"/>
                  </a:solidFill>
                  <a:latin typeface="Verdana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rgbClr val="000000"/>
                  </a:solidFill>
                  <a:latin typeface="Verdana" pitchFamily="34" charset="0"/>
                  <a:ea typeface="+mn-ea"/>
                  <a:cs typeface="Arial" charset="0"/>
                </a:defRPr>
              </a:lvl9pPr>
            </a:lstStyle>
            <a:p>
              <a:endParaRPr lang="nl-NL"/>
            </a:p>
          </p:txBody>
        </p:sp>
        <p:sp>
          <p:nvSpPr>
            <p:cNvPr id="23" name="Freeform 23"/>
            <p:cNvSpPr>
              <a:spLocks/>
            </p:cNvSpPr>
            <p:nvPr/>
          </p:nvSpPr>
          <p:spPr bwMode="auto">
            <a:xfrm>
              <a:off x="2673" y="2061"/>
              <a:ext cx="138" cy="353"/>
            </a:xfrm>
            <a:custGeom>
              <a:avLst/>
              <a:gdLst>
                <a:gd name="T0" fmla="*/ 0 w 188"/>
                <a:gd name="T1" fmla="*/ 88 h 499"/>
                <a:gd name="T2" fmla="*/ 39 w 188"/>
                <a:gd name="T3" fmla="*/ 40 h 499"/>
                <a:gd name="T4" fmla="*/ 10 w 188"/>
                <a:gd name="T5" fmla="*/ 0 h 499"/>
                <a:gd name="T6" fmla="*/ 0 60000 65536"/>
                <a:gd name="T7" fmla="*/ 0 60000 65536"/>
                <a:gd name="T8" fmla="*/ 0 60000 65536"/>
                <a:gd name="T9" fmla="*/ 0 w 188"/>
                <a:gd name="T10" fmla="*/ 0 h 499"/>
                <a:gd name="T11" fmla="*/ 188 w 188"/>
                <a:gd name="T12" fmla="*/ 499 h 4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8" h="499">
                  <a:moveTo>
                    <a:pt x="0" y="499"/>
                  </a:moveTo>
                  <a:cubicBezTo>
                    <a:pt x="87" y="404"/>
                    <a:pt x="174" y="309"/>
                    <a:pt x="181" y="226"/>
                  </a:cubicBezTo>
                  <a:cubicBezTo>
                    <a:pt x="188" y="143"/>
                    <a:pt x="116" y="71"/>
                    <a:pt x="45" y="0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nl-NL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rgbClr val="000000"/>
                  </a:solidFill>
                  <a:latin typeface="Verdana" pitchFamily="34" charset="0"/>
                  <a:ea typeface="+mn-ea"/>
                  <a:cs typeface="Arial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rgbClr val="000000"/>
                  </a:solidFill>
                  <a:latin typeface="Verdana" pitchFamily="34" charset="0"/>
                  <a:ea typeface="+mn-ea"/>
                  <a:cs typeface="Arial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rgbClr val="000000"/>
                  </a:solidFill>
                  <a:latin typeface="Verdana" pitchFamily="34" charset="0"/>
                  <a:ea typeface="+mn-ea"/>
                  <a:cs typeface="Arial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rgbClr val="000000"/>
                  </a:solidFill>
                  <a:latin typeface="Verdana" pitchFamily="34" charset="0"/>
                  <a:ea typeface="+mn-ea"/>
                  <a:cs typeface="Arial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rgbClr val="000000"/>
                  </a:solidFill>
                  <a:latin typeface="Verdana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rgbClr val="000000"/>
                  </a:solidFill>
                  <a:latin typeface="Verdana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rgbClr val="000000"/>
                  </a:solidFill>
                  <a:latin typeface="Verdana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rgbClr val="000000"/>
                  </a:solidFill>
                  <a:latin typeface="Verdana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rgbClr val="000000"/>
                  </a:solidFill>
                  <a:latin typeface="Verdana" pitchFamily="34" charset="0"/>
                  <a:ea typeface="+mn-ea"/>
                  <a:cs typeface="Arial" charset="0"/>
                </a:defRPr>
              </a:lvl9pPr>
            </a:lstStyle>
            <a:p>
              <a:endParaRPr lang="nl-NL"/>
            </a:p>
          </p:txBody>
        </p:sp>
        <p:sp>
          <p:nvSpPr>
            <p:cNvPr id="24" name="Freeform 24"/>
            <p:cNvSpPr>
              <a:spLocks/>
            </p:cNvSpPr>
            <p:nvPr/>
          </p:nvSpPr>
          <p:spPr bwMode="auto">
            <a:xfrm>
              <a:off x="1670" y="1613"/>
              <a:ext cx="1337" cy="576"/>
            </a:xfrm>
            <a:custGeom>
              <a:avLst/>
              <a:gdLst>
                <a:gd name="T0" fmla="*/ 394 w 1815"/>
                <a:gd name="T1" fmla="*/ 0 h 816"/>
                <a:gd name="T2" fmla="*/ 217 w 1815"/>
                <a:gd name="T3" fmla="*/ 104 h 816"/>
                <a:gd name="T4" fmla="*/ 0 w 1815"/>
                <a:gd name="T5" fmla="*/ 143 h 816"/>
                <a:gd name="T6" fmla="*/ 0 60000 65536"/>
                <a:gd name="T7" fmla="*/ 0 60000 65536"/>
                <a:gd name="T8" fmla="*/ 0 60000 65536"/>
                <a:gd name="T9" fmla="*/ 0 w 1815"/>
                <a:gd name="T10" fmla="*/ 0 h 816"/>
                <a:gd name="T11" fmla="*/ 1815 w 1815"/>
                <a:gd name="T12" fmla="*/ 816 h 8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15" h="816">
                  <a:moveTo>
                    <a:pt x="1815" y="0"/>
                  </a:moveTo>
                  <a:cubicBezTo>
                    <a:pt x="1557" y="226"/>
                    <a:pt x="1300" y="453"/>
                    <a:pt x="998" y="589"/>
                  </a:cubicBezTo>
                  <a:cubicBezTo>
                    <a:pt x="696" y="725"/>
                    <a:pt x="174" y="778"/>
                    <a:pt x="0" y="816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nl-NL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rgbClr val="000000"/>
                  </a:solidFill>
                  <a:latin typeface="Verdana" pitchFamily="34" charset="0"/>
                  <a:ea typeface="+mn-ea"/>
                  <a:cs typeface="Arial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rgbClr val="000000"/>
                  </a:solidFill>
                  <a:latin typeface="Verdana" pitchFamily="34" charset="0"/>
                  <a:ea typeface="+mn-ea"/>
                  <a:cs typeface="Arial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rgbClr val="000000"/>
                  </a:solidFill>
                  <a:latin typeface="Verdana" pitchFamily="34" charset="0"/>
                  <a:ea typeface="+mn-ea"/>
                  <a:cs typeface="Arial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rgbClr val="000000"/>
                  </a:solidFill>
                  <a:latin typeface="Verdana" pitchFamily="34" charset="0"/>
                  <a:ea typeface="+mn-ea"/>
                  <a:cs typeface="Arial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rgbClr val="000000"/>
                  </a:solidFill>
                  <a:latin typeface="Verdana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rgbClr val="000000"/>
                  </a:solidFill>
                  <a:latin typeface="Verdana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rgbClr val="000000"/>
                  </a:solidFill>
                  <a:latin typeface="Verdana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rgbClr val="000000"/>
                  </a:solidFill>
                  <a:latin typeface="Verdana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rgbClr val="000000"/>
                  </a:solidFill>
                  <a:latin typeface="Verdana" pitchFamily="34" charset="0"/>
                  <a:ea typeface="+mn-ea"/>
                  <a:cs typeface="Arial" charset="0"/>
                </a:defRPr>
              </a:lvl9pPr>
            </a:lstStyle>
            <a:p>
              <a:endParaRPr lang="nl-NL"/>
            </a:p>
          </p:txBody>
        </p:sp>
        <p:sp>
          <p:nvSpPr>
            <p:cNvPr id="25" name="Freeform 25"/>
            <p:cNvSpPr>
              <a:spLocks/>
            </p:cNvSpPr>
            <p:nvPr/>
          </p:nvSpPr>
          <p:spPr bwMode="auto">
            <a:xfrm>
              <a:off x="2773" y="1613"/>
              <a:ext cx="234" cy="448"/>
            </a:xfrm>
            <a:custGeom>
              <a:avLst/>
              <a:gdLst>
                <a:gd name="T0" fmla="*/ 68 w 318"/>
                <a:gd name="T1" fmla="*/ 0 h 635"/>
                <a:gd name="T2" fmla="*/ 39 w 318"/>
                <a:gd name="T3" fmla="*/ 87 h 635"/>
                <a:gd name="T4" fmla="*/ 0 w 318"/>
                <a:gd name="T5" fmla="*/ 111 h 635"/>
                <a:gd name="T6" fmla="*/ 0 60000 65536"/>
                <a:gd name="T7" fmla="*/ 0 60000 65536"/>
                <a:gd name="T8" fmla="*/ 0 60000 65536"/>
                <a:gd name="T9" fmla="*/ 0 w 318"/>
                <a:gd name="T10" fmla="*/ 0 h 635"/>
                <a:gd name="T11" fmla="*/ 318 w 318"/>
                <a:gd name="T12" fmla="*/ 635 h 63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8" h="635">
                  <a:moveTo>
                    <a:pt x="318" y="0"/>
                  </a:moveTo>
                  <a:cubicBezTo>
                    <a:pt x="276" y="196"/>
                    <a:pt x="234" y="393"/>
                    <a:pt x="181" y="499"/>
                  </a:cubicBezTo>
                  <a:cubicBezTo>
                    <a:pt x="128" y="605"/>
                    <a:pt x="64" y="620"/>
                    <a:pt x="0" y="635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nl-NL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rgbClr val="000000"/>
                  </a:solidFill>
                  <a:latin typeface="Verdana" pitchFamily="34" charset="0"/>
                  <a:ea typeface="+mn-ea"/>
                  <a:cs typeface="Arial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rgbClr val="000000"/>
                  </a:solidFill>
                  <a:latin typeface="Verdana" pitchFamily="34" charset="0"/>
                  <a:ea typeface="+mn-ea"/>
                  <a:cs typeface="Arial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rgbClr val="000000"/>
                  </a:solidFill>
                  <a:latin typeface="Verdana" pitchFamily="34" charset="0"/>
                  <a:ea typeface="+mn-ea"/>
                  <a:cs typeface="Arial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rgbClr val="000000"/>
                  </a:solidFill>
                  <a:latin typeface="Verdana" pitchFamily="34" charset="0"/>
                  <a:ea typeface="+mn-ea"/>
                  <a:cs typeface="Arial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rgbClr val="000000"/>
                  </a:solidFill>
                  <a:latin typeface="Verdana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rgbClr val="000000"/>
                  </a:solidFill>
                  <a:latin typeface="Verdana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rgbClr val="000000"/>
                  </a:solidFill>
                  <a:latin typeface="Verdana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rgbClr val="000000"/>
                  </a:solidFill>
                  <a:latin typeface="Verdana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rgbClr val="000000"/>
                  </a:solidFill>
                  <a:latin typeface="Verdana" pitchFamily="34" charset="0"/>
                  <a:ea typeface="+mn-ea"/>
                  <a:cs typeface="Arial" charset="0"/>
                </a:defRPr>
              </a:lvl9pPr>
            </a:lstStyle>
            <a:p>
              <a:endParaRPr lang="nl-NL"/>
            </a:p>
          </p:txBody>
        </p:sp>
        <p:sp>
          <p:nvSpPr>
            <p:cNvPr id="26" name="Freeform 26"/>
            <p:cNvSpPr>
              <a:spLocks/>
            </p:cNvSpPr>
            <p:nvPr/>
          </p:nvSpPr>
          <p:spPr bwMode="auto">
            <a:xfrm>
              <a:off x="1770" y="1869"/>
              <a:ext cx="1604" cy="1314"/>
            </a:xfrm>
            <a:custGeom>
              <a:avLst/>
              <a:gdLst>
                <a:gd name="T0" fmla="*/ 473 w 2177"/>
                <a:gd name="T1" fmla="*/ 0 h 1860"/>
                <a:gd name="T2" fmla="*/ 384 w 2177"/>
                <a:gd name="T3" fmla="*/ 232 h 1860"/>
                <a:gd name="T4" fmla="*/ 0 w 2177"/>
                <a:gd name="T5" fmla="*/ 327 h 1860"/>
                <a:gd name="T6" fmla="*/ 0 60000 65536"/>
                <a:gd name="T7" fmla="*/ 0 60000 65536"/>
                <a:gd name="T8" fmla="*/ 0 60000 65536"/>
                <a:gd name="T9" fmla="*/ 0 w 2177"/>
                <a:gd name="T10" fmla="*/ 0 h 1860"/>
                <a:gd name="T11" fmla="*/ 2177 w 2177"/>
                <a:gd name="T12" fmla="*/ 1860 h 18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7" h="1860">
                  <a:moveTo>
                    <a:pt x="2177" y="0"/>
                  </a:moveTo>
                  <a:cubicBezTo>
                    <a:pt x="2154" y="503"/>
                    <a:pt x="2132" y="1006"/>
                    <a:pt x="1769" y="1316"/>
                  </a:cubicBezTo>
                  <a:cubicBezTo>
                    <a:pt x="1406" y="1626"/>
                    <a:pt x="703" y="1743"/>
                    <a:pt x="0" y="1860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nl-NL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rgbClr val="000000"/>
                  </a:solidFill>
                  <a:latin typeface="Verdana" pitchFamily="34" charset="0"/>
                  <a:ea typeface="+mn-ea"/>
                  <a:cs typeface="Arial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rgbClr val="000000"/>
                  </a:solidFill>
                  <a:latin typeface="Verdana" pitchFamily="34" charset="0"/>
                  <a:ea typeface="+mn-ea"/>
                  <a:cs typeface="Arial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rgbClr val="000000"/>
                  </a:solidFill>
                  <a:latin typeface="Verdana" pitchFamily="34" charset="0"/>
                  <a:ea typeface="+mn-ea"/>
                  <a:cs typeface="Arial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rgbClr val="000000"/>
                  </a:solidFill>
                  <a:latin typeface="Verdana" pitchFamily="34" charset="0"/>
                  <a:ea typeface="+mn-ea"/>
                  <a:cs typeface="Arial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rgbClr val="000000"/>
                  </a:solidFill>
                  <a:latin typeface="Verdana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rgbClr val="000000"/>
                  </a:solidFill>
                  <a:latin typeface="Verdana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rgbClr val="000000"/>
                  </a:solidFill>
                  <a:latin typeface="Verdana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rgbClr val="000000"/>
                  </a:solidFill>
                  <a:latin typeface="Verdana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rgbClr val="000000"/>
                  </a:solidFill>
                  <a:latin typeface="Verdana" pitchFamily="34" charset="0"/>
                  <a:ea typeface="+mn-ea"/>
                  <a:cs typeface="Arial" charset="0"/>
                </a:defRPr>
              </a:lvl9pPr>
            </a:lstStyle>
            <a:p>
              <a:endParaRPr lang="nl-NL"/>
            </a:p>
          </p:txBody>
        </p:sp>
        <p:sp>
          <p:nvSpPr>
            <p:cNvPr id="27" name="Freeform 27"/>
            <p:cNvSpPr>
              <a:spLocks/>
            </p:cNvSpPr>
            <p:nvPr/>
          </p:nvSpPr>
          <p:spPr bwMode="auto">
            <a:xfrm>
              <a:off x="1470" y="1271"/>
              <a:ext cx="2238" cy="983"/>
            </a:xfrm>
            <a:custGeom>
              <a:avLst/>
              <a:gdLst>
                <a:gd name="T0" fmla="*/ 658 w 3039"/>
                <a:gd name="T1" fmla="*/ 69 h 1391"/>
                <a:gd name="T2" fmla="*/ 314 w 3039"/>
                <a:gd name="T3" fmla="*/ 30 h 1391"/>
                <a:gd name="T4" fmla="*/ 0 w 3039"/>
                <a:gd name="T5" fmla="*/ 245 h 1391"/>
                <a:gd name="T6" fmla="*/ 0 60000 65536"/>
                <a:gd name="T7" fmla="*/ 0 60000 65536"/>
                <a:gd name="T8" fmla="*/ 0 60000 65536"/>
                <a:gd name="T9" fmla="*/ 0 w 3039"/>
                <a:gd name="T10" fmla="*/ 0 h 1391"/>
                <a:gd name="T11" fmla="*/ 3039 w 3039"/>
                <a:gd name="T12" fmla="*/ 1391 h 139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39" h="1391">
                  <a:moveTo>
                    <a:pt x="3039" y="393"/>
                  </a:moveTo>
                  <a:cubicBezTo>
                    <a:pt x="2498" y="196"/>
                    <a:pt x="1957" y="0"/>
                    <a:pt x="1451" y="166"/>
                  </a:cubicBezTo>
                  <a:cubicBezTo>
                    <a:pt x="945" y="332"/>
                    <a:pt x="472" y="861"/>
                    <a:pt x="0" y="1391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nl-NL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rgbClr val="000000"/>
                  </a:solidFill>
                  <a:latin typeface="Verdana" pitchFamily="34" charset="0"/>
                  <a:ea typeface="+mn-ea"/>
                  <a:cs typeface="Arial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rgbClr val="000000"/>
                  </a:solidFill>
                  <a:latin typeface="Verdana" pitchFamily="34" charset="0"/>
                  <a:ea typeface="+mn-ea"/>
                  <a:cs typeface="Arial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rgbClr val="000000"/>
                  </a:solidFill>
                  <a:latin typeface="Verdana" pitchFamily="34" charset="0"/>
                  <a:ea typeface="+mn-ea"/>
                  <a:cs typeface="Arial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rgbClr val="000000"/>
                  </a:solidFill>
                  <a:latin typeface="Verdana" pitchFamily="34" charset="0"/>
                  <a:ea typeface="+mn-ea"/>
                  <a:cs typeface="Arial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rgbClr val="000000"/>
                  </a:solidFill>
                  <a:latin typeface="Verdana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rgbClr val="000000"/>
                  </a:solidFill>
                  <a:latin typeface="Verdana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rgbClr val="000000"/>
                  </a:solidFill>
                  <a:latin typeface="Verdana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rgbClr val="000000"/>
                  </a:solidFill>
                  <a:latin typeface="Verdana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rgbClr val="000000"/>
                  </a:solidFill>
                  <a:latin typeface="Verdana" pitchFamily="34" charset="0"/>
                  <a:ea typeface="+mn-ea"/>
                  <a:cs typeface="Arial" charset="0"/>
                </a:defRPr>
              </a:lvl9pPr>
            </a:lstStyle>
            <a:p>
              <a:endParaRPr lang="nl-NL"/>
            </a:p>
          </p:txBody>
        </p:sp>
        <p:sp>
          <p:nvSpPr>
            <p:cNvPr id="28" name="Freeform 28"/>
            <p:cNvSpPr>
              <a:spLocks/>
            </p:cNvSpPr>
            <p:nvPr/>
          </p:nvSpPr>
          <p:spPr bwMode="auto">
            <a:xfrm>
              <a:off x="3107" y="1613"/>
              <a:ext cx="869" cy="641"/>
            </a:xfrm>
            <a:custGeom>
              <a:avLst/>
              <a:gdLst>
                <a:gd name="T0" fmla="*/ 256 w 1179"/>
                <a:gd name="T1" fmla="*/ 0 h 907"/>
                <a:gd name="T2" fmla="*/ 158 w 1179"/>
                <a:gd name="T3" fmla="*/ 96 h 907"/>
                <a:gd name="T4" fmla="*/ 0 w 1179"/>
                <a:gd name="T5" fmla="*/ 160 h 907"/>
                <a:gd name="T6" fmla="*/ 0 60000 65536"/>
                <a:gd name="T7" fmla="*/ 0 60000 65536"/>
                <a:gd name="T8" fmla="*/ 0 60000 65536"/>
                <a:gd name="T9" fmla="*/ 0 w 1179"/>
                <a:gd name="T10" fmla="*/ 0 h 907"/>
                <a:gd name="T11" fmla="*/ 1179 w 1179"/>
                <a:gd name="T12" fmla="*/ 907 h 90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79" h="907">
                  <a:moveTo>
                    <a:pt x="1179" y="0"/>
                  </a:moveTo>
                  <a:cubicBezTo>
                    <a:pt x="1050" y="196"/>
                    <a:pt x="921" y="393"/>
                    <a:pt x="725" y="544"/>
                  </a:cubicBezTo>
                  <a:cubicBezTo>
                    <a:pt x="529" y="695"/>
                    <a:pt x="264" y="801"/>
                    <a:pt x="0" y="907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nl-NL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rgbClr val="000000"/>
                  </a:solidFill>
                  <a:latin typeface="Verdana" pitchFamily="34" charset="0"/>
                  <a:ea typeface="+mn-ea"/>
                  <a:cs typeface="Arial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rgbClr val="000000"/>
                  </a:solidFill>
                  <a:latin typeface="Verdana" pitchFamily="34" charset="0"/>
                  <a:ea typeface="+mn-ea"/>
                  <a:cs typeface="Arial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rgbClr val="000000"/>
                  </a:solidFill>
                  <a:latin typeface="Verdana" pitchFamily="34" charset="0"/>
                  <a:ea typeface="+mn-ea"/>
                  <a:cs typeface="Arial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rgbClr val="000000"/>
                  </a:solidFill>
                  <a:latin typeface="Verdana" pitchFamily="34" charset="0"/>
                  <a:ea typeface="+mn-ea"/>
                  <a:cs typeface="Arial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rgbClr val="000000"/>
                  </a:solidFill>
                  <a:latin typeface="Verdana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rgbClr val="000000"/>
                  </a:solidFill>
                  <a:latin typeface="Verdana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rgbClr val="000000"/>
                  </a:solidFill>
                  <a:latin typeface="Verdana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rgbClr val="000000"/>
                  </a:solidFill>
                  <a:latin typeface="Verdana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rgbClr val="000000"/>
                  </a:solidFill>
                  <a:latin typeface="Verdana" pitchFamily="34" charset="0"/>
                  <a:ea typeface="+mn-ea"/>
                  <a:cs typeface="Arial" charset="0"/>
                </a:defRPr>
              </a:lvl9pPr>
            </a:lstStyle>
            <a:p>
              <a:endParaRPr lang="nl-NL"/>
            </a:p>
          </p:txBody>
        </p:sp>
        <p:sp>
          <p:nvSpPr>
            <p:cNvPr id="29" name="Freeform 29"/>
            <p:cNvSpPr>
              <a:spLocks/>
            </p:cNvSpPr>
            <p:nvPr/>
          </p:nvSpPr>
          <p:spPr bwMode="auto">
            <a:xfrm>
              <a:off x="2840" y="1613"/>
              <a:ext cx="1136" cy="602"/>
            </a:xfrm>
            <a:custGeom>
              <a:avLst/>
              <a:gdLst>
                <a:gd name="T0" fmla="*/ 335 w 1542"/>
                <a:gd name="T1" fmla="*/ 0 h 853"/>
                <a:gd name="T2" fmla="*/ 108 w 1542"/>
                <a:gd name="T3" fmla="*/ 127 h 853"/>
                <a:gd name="T4" fmla="*/ 0 w 1542"/>
                <a:gd name="T5" fmla="*/ 135 h 853"/>
                <a:gd name="T6" fmla="*/ 0 60000 65536"/>
                <a:gd name="T7" fmla="*/ 0 60000 65536"/>
                <a:gd name="T8" fmla="*/ 0 60000 65536"/>
                <a:gd name="T9" fmla="*/ 0 w 1542"/>
                <a:gd name="T10" fmla="*/ 0 h 853"/>
                <a:gd name="T11" fmla="*/ 1542 w 1542"/>
                <a:gd name="T12" fmla="*/ 853 h 85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42" h="853">
                  <a:moveTo>
                    <a:pt x="1542" y="0"/>
                  </a:moveTo>
                  <a:cubicBezTo>
                    <a:pt x="1149" y="298"/>
                    <a:pt x="756" y="597"/>
                    <a:pt x="499" y="725"/>
                  </a:cubicBezTo>
                  <a:cubicBezTo>
                    <a:pt x="242" y="853"/>
                    <a:pt x="121" y="812"/>
                    <a:pt x="0" y="771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nl-NL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rgbClr val="000000"/>
                  </a:solidFill>
                  <a:latin typeface="Verdana" pitchFamily="34" charset="0"/>
                  <a:ea typeface="+mn-ea"/>
                  <a:cs typeface="Arial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rgbClr val="000000"/>
                  </a:solidFill>
                  <a:latin typeface="Verdana" pitchFamily="34" charset="0"/>
                  <a:ea typeface="+mn-ea"/>
                  <a:cs typeface="Arial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rgbClr val="000000"/>
                  </a:solidFill>
                  <a:latin typeface="Verdana" pitchFamily="34" charset="0"/>
                  <a:ea typeface="+mn-ea"/>
                  <a:cs typeface="Arial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rgbClr val="000000"/>
                  </a:solidFill>
                  <a:latin typeface="Verdana" pitchFamily="34" charset="0"/>
                  <a:ea typeface="+mn-ea"/>
                  <a:cs typeface="Arial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rgbClr val="000000"/>
                  </a:solidFill>
                  <a:latin typeface="Verdana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rgbClr val="000000"/>
                  </a:solidFill>
                  <a:latin typeface="Verdana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rgbClr val="000000"/>
                  </a:solidFill>
                  <a:latin typeface="Verdana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rgbClr val="000000"/>
                  </a:solidFill>
                  <a:latin typeface="Verdana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rgbClr val="000000"/>
                  </a:solidFill>
                  <a:latin typeface="Verdana" pitchFamily="34" charset="0"/>
                  <a:ea typeface="+mn-ea"/>
                  <a:cs typeface="Arial" charset="0"/>
                </a:defRPr>
              </a:lvl9pPr>
            </a:lstStyle>
            <a:p>
              <a:endParaRPr lang="nl-NL"/>
            </a:p>
          </p:txBody>
        </p:sp>
        <p:pic>
          <p:nvPicPr>
            <p:cNvPr id="30" name="Picture 30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0" y="1549"/>
              <a:ext cx="565" cy="4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Freeform 31"/>
            <p:cNvSpPr>
              <a:spLocks/>
            </p:cNvSpPr>
            <p:nvPr/>
          </p:nvSpPr>
          <p:spPr bwMode="auto">
            <a:xfrm>
              <a:off x="2740" y="1505"/>
              <a:ext cx="1236" cy="556"/>
            </a:xfrm>
            <a:custGeom>
              <a:avLst/>
              <a:gdLst>
                <a:gd name="T0" fmla="*/ 364 w 1678"/>
                <a:gd name="T1" fmla="*/ 27 h 787"/>
                <a:gd name="T2" fmla="*/ 167 w 1678"/>
                <a:gd name="T3" fmla="*/ 18 h 787"/>
                <a:gd name="T4" fmla="*/ 0 w 1678"/>
                <a:gd name="T5" fmla="*/ 138 h 787"/>
                <a:gd name="T6" fmla="*/ 0 60000 65536"/>
                <a:gd name="T7" fmla="*/ 0 60000 65536"/>
                <a:gd name="T8" fmla="*/ 0 60000 65536"/>
                <a:gd name="T9" fmla="*/ 0 w 1678"/>
                <a:gd name="T10" fmla="*/ 0 h 787"/>
                <a:gd name="T11" fmla="*/ 1678 w 1678"/>
                <a:gd name="T12" fmla="*/ 787 h 7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78" h="787">
                  <a:moveTo>
                    <a:pt x="1678" y="152"/>
                  </a:moveTo>
                  <a:cubicBezTo>
                    <a:pt x="1364" y="76"/>
                    <a:pt x="1051" y="0"/>
                    <a:pt x="771" y="106"/>
                  </a:cubicBezTo>
                  <a:cubicBezTo>
                    <a:pt x="491" y="212"/>
                    <a:pt x="245" y="499"/>
                    <a:pt x="0" y="787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nl-NL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rgbClr val="000000"/>
                  </a:solidFill>
                  <a:latin typeface="Verdana" pitchFamily="34" charset="0"/>
                  <a:ea typeface="+mn-ea"/>
                  <a:cs typeface="Arial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rgbClr val="000000"/>
                  </a:solidFill>
                  <a:latin typeface="Verdana" pitchFamily="34" charset="0"/>
                  <a:ea typeface="+mn-ea"/>
                  <a:cs typeface="Arial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rgbClr val="000000"/>
                  </a:solidFill>
                  <a:latin typeface="Verdana" pitchFamily="34" charset="0"/>
                  <a:ea typeface="+mn-ea"/>
                  <a:cs typeface="Arial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rgbClr val="000000"/>
                  </a:solidFill>
                  <a:latin typeface="Verdana" pitchFamily="34" charset="0"/>
                  <a:ea typeface="+mn-ea"/>
                  <a:cs typeface="Arial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rgbClr val="000000"/>
                  </a:solidFill>
                  <a:latin typeface="Verdana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rgbClr val="000000"/>
                  </a:solidFill>
                  <a:latin typeface="Verdana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rgbClr val="000000"/>
                  </a:solidFill>
                  <a:latin typeface="Verdana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rgbClr val="000000"/>
                  </a:solidFill>
                  <a:latin typeface="Verdana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rgbClr val="000000"/>
                  </a:solidFill>
                  <a:latin typeface="Verdana" pitchFamily="34" charset="0"/>
                  <a:ea typeface="+mn-ea"/>
                  <a:cs typeface="Arial" charset="0"/>
                </a:defRPr>
              </a:lvl9pPr>
            </a:lstStyle>
            <a:p>
              <a:endParaRPr lang="nl-NL"/>
            </a:p>
          </p:txBody>
        </p:sp>
        <p:sp>
          <p:nvSpPr>
            <p:cNvPr id="32" name="Freeform 32"/>
            <p:cNvSpPr>
              <a:spLocks/>
            </p:cNvSpPr>
            <p:nvPr/>
          </p:nvSpPr>
          <p:spPr bwMode="auto">
            <a:xfrm>
              <a:off x="2806" y="1976"/>
              <a:ext cx="1103" cy="149"/>
            </a:xfrm>
            <a:custGeom>
              <a:avLst/>
              <a:gdLst>
                <a:gd name="T0" fmla="*/ 325 w 1497"/>
                <a:gd name="T1" fmla="*/ 6 h 211"/>
                <a:gd name="T2" fmla="*/ 99 w 1497"/>
                <a:gd name="T3" fmla="*/ 6 h 211"/>
                <a:gd name="T4" fmla="*/ 0 w 1497"/>
                <a:gd name="T5" fmla="*/ 37 h 211"/>
                <a:gd name="T6" fmla="*/ 0 60000 65536"/>
                <a:gd name="T7" fmla="*/ 0 60000 65536"/>
                <a:gd name="T8" fmla="*/ 0 60000 65536"/>
                <a:gd name="T9" fmla="*/ 0 w 1497"/>
                <a:gd name="T10" fmla="*/ 0 h 211"/>
                <a:gd name="T11" fmla="*/ 1497 w 1497"/>
                <a:gd name="T12" fmla="*/ 211 h 2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97" h="211">
                  <a:moveTo>
                    <a:pt x="1497" y="30"/>
                  </a:moveTo>
                  <a:cubicBezTo>
                    <a:pt x="1100" y="15"/>
                    <a:pt x="703" y="0"/>
                    <a:pt x="454" y="30"/>
                  </a:cubicBezTo>
                  <a:cubicBezTo>
                    <a:pt x="205" y="60"/>
                    <a:pt x="102" y="135"/>
                    <a:pt x="0" y="211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nl-NL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rgbClr val="000000"/>
                  </a:solidFill>
                  <a:latin typeface="Verdana" pitchFamily="34" charset="0"/>
                  <a:ea typeface="+mn-ea"/>
                  <a:cs typeface="Arial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rgbClr val="000000"/>
                  </a:solidFill>
                  <a:latin typeface="Verdana" pitchFamily="34" charset="0"/>
                  <a:ea typeface="+mn-ea"/>
                  <a:cs typeface="Arial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rgbClr val="000000"/>
                  </a:solidFill>
                  <a:latin typeface="Verdana" pitchFamily="34" charset="0"/>
                  <a:ea typeface="+mn-ea"/>
                  <a:cs typeface="Arial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rgbClr val="000000"/>
                  </a:solidFill>
                  <a:latin typeface="Verdana" pitchFamily="34" charset="0"/>
                  <a:ea typeface="+mn-ea"/>
                  <a:cs typeface="Arial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rgbClr val="000000"/>
                  </a:solidFill>
                  <a:latin typeface="Verdana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rgbClr val="000000"/>
                  </a:solidFill>
                  <a:latin typeface="Verdana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rgbClr val="000000"/>
                  </a:solidFill>
                  <a:latin typeface="Verdana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rgbClr val="000000"/>
                  </a:solidFill>
                  <a:latin typeface="Verdana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rgbClr val="000000"/>
                  </a:solidFill>
                  <a:latin typeface="Verdana" pitchFamily="34" charset="0"/>
                  <a:ea typeface="+mn-ea"/>
                  <a:cs typeface="Arial" charset="0"/>
                </a:defRPr>
              </a:lvl9pPr>
            </a:lstStyle>
            <a:p>
              <a:endParaRPr lang="nl-NL"/>
            </a:p>
          </p:txBody>
        </p:sp>
        <p:sp>
          <p:nvSpPr>
            <p:cNvPr id="33" name="Freeform 33"/>
            <p:cNvSpPr>
              <a:spLocks/>
            </p:cNvSpPr>
            <p:nvPr/>
          </p:nvSpPr>
          <p:spPr bwMode="auto">
            <a:xfrm>
              <a:off x="2740" y="1922"/>
              <a:ext cx="1169" cy="139"/>
            </a:xfrm>
            <a:custGeom>
              <a:avLst/>
              <a:gdLst>
                <a:gd name="T0" fmla="*/ 344 w 1587"/>
                <a:gd name="T1" fmla="*/ 18 h 197"/>
                <a:gd name="T2" fmla="*/ 89 w 1587"/>
                <a:gd name="T3" fmla="*/ 3 h 197"/>
                <a:gd name="T4" fmla="*/ 0 w 1587"/>
                <a:gd name="T5" fmla="*/ 35 h 197"/>
                <a:gd name="T6" fmla="*/ 0 60000 65536"/>
                <a:gd name="T7" fmla="*/ 0 60000 65536"/>
                <a:gd name="T8" fmla="*/ 0 60000 65536"/>
                <a:gd name="T9" fmla="*/ 0 w 1587"/>
                <a:gd name="T10" fmla="*/ 0 h 197"/>
                <a:gd name="T11" fmla="*/ 1587 w 1587"/>
                <a:gd name="T12" fmla="*/ 197 h 19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7" h="197">
                  <a:moveTo>
                    <a:pt x="1587" y="106"/>
                  </a:moveTo>
                  <a:cubicBezTo>
                    <a:pt x="1129" y="53"/>
                    <a:pt x="672" y="0"/>
                    <a:pt x="408" y="15"/>
                  </a:cubicBezTo>
                  <a:cubicBezTo>
                    <a:pt x="144" y="30"/>
                    <a:pt x="72" y="113"/>
                    <a:pt x="0" y="197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nl-NL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rgbClr val="000000"/>
                  </a:solidFill>
                  <a:latin typeface="Verdana" pitchFamily="34" charset="0"/>
                  <a:ea typeface="+mn-ea"/>
                  <a:cs typeface="Arial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rgbClr val="000000"/>
                  </a:solidFill>
                  <a:latin typeface="Verdana" pitchFamily="34" charset="0"/>
                  <a:ea typeface="+mn-ea"/>
                  <a:cs typeface="Arial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rgbClr val="000000"/>
                  </a:solidFill>
                  <a:latin typeface="Verdana" pitchFamily="34" charset="0"/>
                  <a:ea typeface="+mn-ea"/>
                  <a:cs typeface="Arial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rgbClr val="000000"/>
                  </a:solidFill>
                  <a:latin typeface="Verdana" pitchFamily="34" charset="0"/>
                  <a:ea typeface="+mn-ea"/>
                  <a:cs typeface="Arial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rgbClr val="000000"/>
                  </a:solidFill>
                  <a:latin typeface="Verdana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rgbClr val="000000"/>
                  </a:solidFill>
                  <a:latin typeface="Verdana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rgbClr val="000000"/>
                  </a:solidFill>
                  <a:latin typeface="Verdana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rgbClr val="000000"/>
                  </a:solidFill>
                  <a:latin typeface="Verdana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rgbClr val="000000"/>
                  </a:solidFill>
                  <a:latin typeface="Verdana" pitchFamily="34" charset="0"/>
                  <a:ea typeface="+mn-ea"/>
                  <a:cs typeface="Arial" charset="0"/>
                </a:defRPr>
              </a:lvl9pPr>
            </a:lstStyle>
            <a:p>
              <a:endParaRPr lang="nl-NL"/>
            </a:p>
          </p:txBody>
        </p:sp>
        <p:sp>
          <p:nvSpPr>
            <p:cNvPr id="34" name="Freeform 34"/>
            <p:cNvSpPr>
              <a:spLocks/>
            </p:cNvSpPr>
            <p:nvPr/>
          </p:nvSpPr>
          <p:spPr bwMode="auto">
            <a:xfrm>
              <a:off x="2873" y="2125"/>
              <a:ext cx="2138" cy="417"/>
            </a:xfrm>
            <a:custGeom>
              <a:avLst/>
              <a:gdLst>
                <a:gd name="T0" fmla="*/ 629 w 2903"/>
                <a:gd name="T1" fmla="*/ 48 h 590"/>
                <a:gd name="T2" fmla="*/ 334 w 2903"/>
                <a:gd name="T3" fmla="*/ 96 h 590"/>
                <a:gd name="T4" fmla="*/ 0 w 2903"/>
                <a:gd name="T5" fmla="*/ 0 h 590"/>
                <a:gd name="T6" fmla="*/ 0 60000 65536"/>
                <a:gd name="T7" fmla="*/ 0 60000 65536"/>
                <a:gd name="T8" fmla="*/ 0 60000 65536"/>
                <a:gd name="T9" fmla="*/ 0 w 2903"/>
                <a:gd name="T10" fmla="*/ 0 h 590"/>
                <a:gd name="T11" fmla="*/ 2903 w 2903"/>
                <a:gd name="T12" fmla="*/ 590 h 59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903" h="590">
                  <a:moveTo>
                    <a:pt x="2903" y="272"/>
                  </a:moveTo>
                  <a:cubicBezTo>
                    <a:pt x="2464" y="431"/>
                    <a:pt x="2026" y="590"/>
                    <a:pt x="1542" y="545"/>
                  </a:cubicBezTo>
                  <a:cubicBezTo>
                    <a:pt x="1058" y="500"/>
                    <a:pt x="529" y="250"/>
                    <a:pt x="0" y="0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nl-NL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rgbClr val="000000"/>
                  </a:solidFill>
                  <a:latin typeface="Verdana" pitchFamily="34" charset="0"/>
                  <a:ea typeface="+mn-ea"/>
                  <a:cs typeface="Arial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rgbClr val="000000"/>
                  </a:solidFill>
                  <a:latin typeface="Verdana" pitchFamily="34" charset="0"/>
                  <a:ea typeface="+mn-ea"/>
                  <a:cs typeface="Arial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rgbClr val="000000"/>
                  </a:solidFill>
                  <a:latin typeface="Verdana" pitchFamily="34" charset="0"/>
                  <a:ea typeface="+mn-ea"/>
                  <a:cs typeface="Arial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rgbClr val="000000"/>
                  </a:solidFill>
                  <a:latin typeface="Verdana" pitchFamily="34" charset="0"/>
                  <a:ea typeface="+mn-ea"/>
                  <a:cs typeface="Arial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rgbClr val="000000"/>
                  </a:solidFill>
                  <a:latin typeface="Verdana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rgbClr val="000000"/>
                  </a:solidFill>
                  <a:latin typeface="Verdana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rgbClr val="000000"/>
                  </a:solidFill>
                  <a:latin typeface="Verdana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rgbClr val="000000"/>
                  </a:solidFill>
                  <a:latin typeface="Verdana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rgbClr val="000000"/>
                  </a:solidFill>
                  <a:latin typeface="Verdana" pitchFamily="34" charset="0"/>
                  <a:ea typeface="+mn-ea"/>
                  <a:cs typeface="Arial" charset="0"/>
                </a:defRPr>
              </a:lvl9pPr>
            </a:lstStyle>
            <a:p>
              <a:endParaRPr lang="nl-NL"/>
            </a:p>
          </p:txBody>
        </p:sp>
        <p:sp>
          <p:nvSpPr>
            <p:cNvPr id="35" name="Freeform 35"/>
            <p:cNvSpPr>
              <a:spLocks/>
            </p:cNvSpPr>
            <p:nvPr/>
          </p:nvSpPr>
          <p:spPr bwMode="auto">
            <a:xfrm>
              <a:off x="1603" y="2221"/>
              <a:ext cx="3408" cy="305"/>
            </a:xfrm>
            <a:custGeom>
              <a:avLst/>
              <a:gdLst>
                <a:gd name="T0" fmla="*/ 1003 w 4627"/>
                <a:gd name="T1" fmla="*/ 24 h 432"/>
                <a:gd name="T2" fmla="*/ 423 w 4627"/>
                <a:gd name="T3" fmla="*/ 72 h 432"/>
                <a:gd name="T4" fmla="*/ 0 w 4627"/>
                <a:gd name="T5" fmla="*/ 0 h 432"/>
                <a:gd name="T6" fmla="*/ 0 60000 65536"/>
                <a:gd name="T7" fmla="*/ 0 60000 65536"/>
                <a:gd name="T8" fmla="*/ 0 60000 65536"/>
                <a:gd name="T9" fmla="*/ 0 w 4627"/>
                <a:gd name="T10" fmla="*/ 0 h 432"/>
                <a:gd name="T11" fmla="*/ 4627 w 4627"/>
                <a:gd name="T12" fmla="*/ 432 h 4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627" h="432">
                  <a:moveTo>
                    <a:pt x="4627" y="136"/>
                  </a:moveTo>
                  <a:cubicBezTo>
                    <a:pt x="3674" y="284"/>
                    <a:pt x="2722" y="432"/>
                    <a:pt x="1951" y="409"/>
                  </a:cubicBezTo>
                  <a:cubicBezTo>
                    <a:pt x="1180" y="386"/>
                    <a:pt x="590" y="193"/>
                    <a:pt x="0" y="0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nl-NL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rgbClr val="000000"/>
                  </a:solidFill>
                  <a:latin typeface="Verdana" pitchFamily="34" charset="0"/>
                  <a:ea typeface="+mn-ea"/>
                  <a:cs typeface="Arial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rgbClr val="000000"/>
                  </a:solidFill>
                  <a:latin typeface="Verdana" pitchFamily="34" charset="0"/>
                  <a:ea typeface="+mn-ea"/>
                  <a:cs typeface="Arial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rgbClr val="000000"/>
                  </a:solidFill>
                  <a:latin typeface="Verdana" pitchFamily="34" charset="0"/>
                  <a:ea typeface="+mn-ea"/>
                  <a:cs typeface="Arial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rgbClr val="000000"/>
                  </a:solidFill>
                  <a:latin typeface="Verdana" pitchFamily="34" charset="0"/>
                  <a:ea typeface="+mn-ea"/>
                  <a:cs typeface="Arial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rgbClr val="000000"/>
                  </a:solidFill>
                  <a:latin typeface="Verdana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rgbClr val="000000"/>
                  </a:solidFill>
                  <a:latin typeface="Verdana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rgbClr val="000000"/>
                  </a:solidFill>
                  <a:latin typeface="Verdana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rgbClr val="000000"/>
                  </a:solidFill>
                  <a:latin typeface="Verdana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rgbClr val="000000"/>
                  </a:solidFill>
                  <a:latin typeface="Verdana" pitchFamily="34" charset="0"/>
                  <a:ea typeface="+mn-ea"/>
                  <a:cs typeface="Arial" charset="0"/>
                </a:defRPr>
              </a:lvl9pPr>
            </a:lstStyle>
            <a:p>
              <a:endParaRPr lang="nl-NL"/>
            </a:p>
          </p:txBody>
        </p:sp>
        <p:sp>
          <p:nvSpPr>
            <p:cNvPr id="36" name="Freeform 36"/>
            <p:cNvSpPr>
              <a:spLocks/>
            </p:cNvSpPr>
            <p:nvPr/>
          </p:nvSpPr>
          <p:spPr bwMode="auto">
            <a:xfrm>
              <a:off x="1437" y="1276"/>
              <a:ext cx="3307" cy="882"/>
            </a:xfrm>
            <a:custGeom>
              <a:avLst/>
              <a:gdLst>
                <a:gd name="T0" fmla="*/ 973 w 4490"/>
                <a:gd name="T1" fmla="*/ 156 h 1248"/>
                <a:gd name="T2" fmla="*/ 717 w 4490"/>
                <a:gd name="T3" fmla="*/ 52 h 1248"/>
                <a:gd name="T4" fmla="*/ 216 w 4490"/>
                <a:gd name="T5" fmla="*/ 28 h 1248"/>
                <a:gd name="T6" fmla="*/ 0 w 4490"/>
                <a:gd name="T7" fmla="*/ 220 h 124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90"/>
                <a:gd name="T13" fmla="*/ 0 h 1248"/>
                <a:gd name="T14" fmla="*/ 4490 w 4490"/>
                <a:gd name="T15" fmla="*/ 1248 h 124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90" h="1248">
                  <a:moveTo>
                    <a:pt x="4490" y="885"/>
                  </a:moveTo>
                  <a:cubicBezTo>
                    <a:pt x="4191" y="650"/>
                    <a:pt x="3893" y="416"/>
                    <a:pt x="3311" y="295"/>
                  </a:cubicBezTo>
                  <a:cubicBezTo>
                    <a:pt x="2729" y="174"/>
                    <a:pt x="1550" y="0"/>
                    <a:pt x="998" y="159"/>
                  </a:cubicBezTo>
                  <a:cubicBezTo>
                    <a:pt x="446" y="318"/>
                    <a:pt x="223" y="783"/>
                    <a:pt x="0" y="1248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nl-NL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rgbClr val="000000"/>
                  </a:solidFill>
                  <a:latin typeface="Verdana" pitchFamily="34" charset="0"/>
                  <a:ea typeface="+mn-ea"/>
                  <a:cs typeface="Arial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rgbClr val="000000"/>
                  </a:solidFill>
                  <a:latin typeface="Verdana" pitchFamily="34" charset="0"/>
                  <a:ea typeface="+mn-ea"/>
                  <a:cs typeface="Arial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rgbClr val="000000"/>
                  </a:solidFill>
                  <a:latin typeface="Verdana" pitchFamily="34" charset="0"/>
                  <a:ea typeface="+mn-ea"/>
                  <a:cs typeface="Arial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rgbClr val="000000"/>
                  </a:solidFill>
                  <a:latin typeface="Verdana" pitchFamily="34" charset="0"/>
                  <a:ea typeface="+mn-ea"/>
                  <a:cs typeface="Arial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rgbClr val="000000"/>
                  </a:solidFill>
                  <a:latin typeface="Verdana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rgbClr val="000000"/>
                  </a:solidFill>
                  <a:latin typeface="Verdana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rgbClr val="000000"/>
                  </a:solidFill>
                  <a:latin typeface="Verdana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rgbClr val="000000"/>
                  </a:solidFill>
                  <a:latin typeface="Verdana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rgbClr val="000000"/>
                  </a:solidFill>
                  <a:latin typeface="Verdana" pitchFamily="34" charset="0"/>
                  <a:ea typeface="+mn-ea"/>
                  <a:cs typeface="Arial" charset="0"/>
                </a:defRPr>
              </a:lvl9pPr>
            </a:lstStyle>
            <a:p>
              <a:endParaRPr lang="nl-NL"/>
            </a:p>
          </p:txBody>
        </p:sp>
        <p:sp>
          <p:nvSpPr>
            <p:cNvPr id="37" name="Freeform 37"/>
            <p:cNvSpPr>
              <a:spLocks/>
            </p:cNvSpPr>
            <p:nvPr/>
          </p:nvSpPr>
          <p:spPr bwMode="auto">
            <a:xfrm>
              <a:off x="1603" y="1671"/>
              <a:ext cx="3208" cy="583"/>
            </a:xfrm>
            <a:custGeom>
              <a:avLst/>
              <a:gdLst>
                <a:gd name="T0" fmla="*/ 0 w 4355"/>
                <a:gd name="T1" fmla="*/ 42 h 824"/>
                <a:gd name="T2" fmla="*/ 669 w 4355"/>
                <a:gd name="T3" fmla="*/ 18 h 824"/>
                <a:gd name="T4" fmla="*/ 944 w 4355"/>
                <a:gd name="T5" fmla="*/ 146 h 824"/>
                <a:gd name="T6" fmla="*/ 0 60000 65536"/>
                <a:gd name="T7" fmla="*/ 0 60000 65536"/>
                <a:gd name="T8" fmla="*/ 0 60000 65536"/>
                <a:gd name="T9" fmla="*/ 0 w 4355"/>
                <a:gd name="T10" fmla="*/ 0 h 824"/>
                <a:gd name="T11" fmla="*/ 4355 w 4355"/>
                <a:gd name="T12" fmla="*/ 824 h 8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55" h="824">
                  <a:moveTo>
                    <a:pt x="0" y="234"/>
                  </a:moveTo>
                  <a:cubicBezTo>
                    <a:pt x="1179" y="117"/>
                    <a:pt x="2359" y="0"/>
                    <a:pt x="3085" y="98"/>
                  </a:cubicBezTo>
                  <a:cubicBezTo>
                    <a:pt x="3811" y="196"/>
                    <a:pt x="4083" y="510"/>
                    <a:pt x="4355" y="824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nl-NL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rgbClr val="000000"/>
                  </a:solidFill>
                  <a:latin typeface="Verdana" pitchFamily="34" charset="0"/>
                  <a:ea typeface="+mn-ea"/>
                  <a:cs typeface="Arial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rgbClr val="000000"/>
                  </a:solidFill>
                  <a:latin typeface="Verdana" pitchFamily="34" charset="0"/>
                  <a:ea typeface="+mn-ea"/>
                  <a:cs typeface="Arial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rgbClr val="000000"/>
                  </a:solidFill>
                  <a:latin typeface="Verdana" pitchFamily="34" charset="0"/>
                  <a:ea typeface="+mn-ea"/>
                  <a:cs typeface="Arial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rgbClr val="000000"/>
                  </a:solidFill>
                  <a:latin typeface="Verdana" pitchFamily="34" charset="0"/>
                  <a:ea typeface="+mn-ea"/>
                  <a:cs typeface="Arial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rgbClr val="000000"/>
                  </a:solidFill>
                  <a:latin typeface="Verdana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rgbClr val="000000"/>
                  </a:solidFill>
                  <a:latin typeface="Verdana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rgbClr val="000000"/>
                  </a:solidFill>
                  <a:latin typeface="Verdana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rgbClr val="000000"/>
                  </a:solidFill>
                  <a:latin typeface="Verdana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rgbClr val="000000"/>
                  </a:solidFill>
                  <a:latin typeface="Verdana" pitchFamily="34" charset="0"/>
                  <a:ea typeface="+mn-ea"/>
                  <a:cs typeface="Arial" charset="0"/>
                </a:defRPr>
              </a:lvl9pPr>
            </a:lstStyle>
            <a:p>
              <a:endParaRPr lang="nl-NL"/>
            </a:p>
          </p:txBody>
        </p:sp>
        <p:sp>
          <p:nvSpPr>
            <p:cNvPr id="38" name="Freeform 38"/>
            <p:cNvSpPr>
              <a:spLocks/>
            </p:cNvSpPr>
            <p:nvPr/>
          </p:nvSpPr>
          <p:spPr bwMode="auto">
            <a:xfrm>
              <a:off x="1603" y="1804"/>
              <a:ext cx="1047" cy="456"/>
            </a:xfrm>
            <a:custGeom>
              <a:avLst/>
              <a:gdLst>
                <a:gd name="T0" fmla="*/ 0 w 1414"/>
                <a:gd name="T1" fmla="*/ 13 h 590"/>
                <a:gd name="T2" fmla="*/ 263 w 1414"/>
                <a:gd name="T3" fmla="*/ 25 h 590"/>
                <a:gd name="T4" fmla="*/ 314 w 1414"/>
                <a:gd name="T5" fmla="*/ 162 h 590"/>
                <a:gd name="T6" fmla="*/ 0 60000 65536"/>
                <a:gd name="T7" fmla="*/ 0 60000 65536"/>
                <a:gd name="T8" fmla="*/ 0 60000 65536"/>
                <a:gd name="T9" fmla="*/ 0 w 1414"/>
                <a:gd name="T10" fmla="*/ 0 h 590"/>
                <a:gd name="T11" fmla="*/ 1414 w 1414"/>
                <a:gd name="T12" fmla="*/ 590 h 59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14" h="590">
                  <a:moveTo>
                    <a:pt x="0" y="46"/>
                  </a:moveTo>
                  <a:cubicBezTo>
                    <a:pt x="473" y="23"/>
                    <a:pt x="946" y="0"/>
                    <a:pt x="1180" y="91"/>
                  </a:cubicBezTo>
                  <a:cubicBezTo>
                    <a:pt x="1414" y="182"/>
                    <a:pt x="1410" y="386"/>
                    <a:pt x="1407" y="590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nl-NL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rgbClr val="000000"/>
                  </a:solidFill>
                  <a:latin typeface="Verdana" pitchFamily="34" charset="0"/>
                  <a:ea typeface="+mn-ea"/>
                  <a:cs typeface="Arial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rgbClr val="000000"/>
                  </a:solidFill>
                  <a:latin typeface="Verdana" pitchFamily="34" charset="0"/>
                  <a:ea typeface="+mn-ea"/>
                  <a:cs typeface="Arial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rgbClr val="000000"/>
                  </a:solidFill>
                  <a:latin typeface="Verdana" pitchFamily="34" charset="0"/>
                  <a:ea typeface="+mn-ea"/>
                  <a:cs typeface="Arial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rgbClr val="000000"/>
                  </a:solidFill>
                  <a:latin typeface="Verdana" pitchFamily="34" charset="0"/>
                  <a:ea typeface="+mn-ea"/>
                  <a:cs typeface="Arial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rgbClr val="000000"/>
                  </a:solidFill>
                  <a:latin typeface="Verdana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rgbClr val="000000"/>
                  </a:solidFill>
                  <a:latin typeface="Verdana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rgbClr val="000000"/>
                  </a:solidFill>
                  <a:latin typeface="Verdana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rgbClr val="000000"/>
                  </a:solidFill>
                  <a:latin typeface="Verdana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rgbClr val="000000"/>
                  </a:solidFill>
                  <a:latin typeface="Verdana" pitchFamily="34" charset="0"/>
                  <a:ea typeface="+mn-ea"/>
                  <a:cs typeface="Arial" charset="0"/>
                </a:defRPr>
              </a:lvl9pPr>
            </a:lstStyle>
            <a:p>
              <a:endParaRPr lang="nl-NL"/>
            </a:p>
          </p:txBody>
        </p:sp>
        <p:sp>
          <p:nvSpPr>
            <p:cNvPr id="39" name="Freeform 39"/>
            <p:cNvSpPr>
              <a:spLocks/>
            </p:cNvSpPr>
            <p:nvPr/>
          </p:nvSpPr>
          <p:spPr bwMode="auto">
            <a:xfrm>
              <a:off x="1603" y="1810"/>
              <a:ext cx="3041" cy="379"/>
            </a:xfrm>
            <a:custGeom>
              <a:avLst/>
              <a:gdLst>
                <a:gd name="T0" fmla="*/ 0 w 4128"/>
                <a:gd name="T1" fmla="*/ 6 h 537"/>
                <a:gd name="T2" fmla="*/ 748 w 4128"/>
                <a:gd name="T3" fmla="*/ 15 h 537"/>
                <a:gd name="T4" fmla="*/ 885 w 4128"/>
                <a:gd name="T5" fmla="*/ 94 h 537"/>
                <a:gd name="T6" fmla="*/ 0 60000 65536"/>
                <a:gd name="T7" fmla="*/ 0 60000 65536"/>
                <a:gd name="T8" fmla="*/ 0 60000 65536"/>
                <a:gd name="T9" fmla="*/ 0 w 4128"/>
                <a:gd name="T10" fmla="*/ 0 h 537"/>
                <a:gd name="T11" fmla="*/ 4128 w 4128"/>
                <a:gd name="T12" fmla="*/ 537 h 53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128" h="537">
                  <a:moveTo>
                    <a:pt x="0" y="38"/>
                  </a:moveTo>
                  <a:cubicBezTo>
                    <a:pt x="1384" y="19"/>
                    <a:pt x="2768" y="0"/>
                    <a:pt x="3448" y="83"/>
                  </a:cubicBezTo>
                  <a:cubicBezTo>
                    <a:pt x="4128" y="166"/>
                    <a:pt x="4105" y="351"/>
                    <a:pt x="4083" y="537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nl-NL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rgbClr val="000000"/>
                  </a:solidFill>
                  <a:latin typeface="Verdana" pitchFamily="34" charset="0"/>
                  <a:ea typeface="+mn-ea"/>
                  <a:cs typeface="Arial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rgbClr val="000000"/>
                  </a:solidFill>
                  <a:latin typeface="Verdana" pitchFamily="34" charset="0"/>
                  <a:ea typeface="+mn-ea"/>
                  <a:cs typeface="Arial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rgbClr val="000000"/>
                  </a:solidFill>
                  <a:latin typeface="Verdana" pitchFamily="34" charset="0"/>
                  <a:ea typeface="+mn-ea"/>
                  <a:cs typeface="Arial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rgbClr val="000000"/>
                  </a:solidFill>
                  <a:latin typeface="Verdana" pitchFamily="34" charset="0"/>
                  <a:ea typeface="+mn-ea"/>
                  <a:cs typeface="Arial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rgbClr val="000000"/>
                  </a:solidFill>
                  <a:latin typeface="Verdana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rgbClr val="000000"/>
                  </a:solidFill>
                  <a:latin typeface="Verdana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rgbClr val="000000"/>
                  </a:solidFill>
                  <a:latin typeface="Verdana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rgbClr val="000000"/>
                  </a:solidFill>
                  <a:latin typeface="Verdana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rgbClr val="000000"/>
                  </a:solidFill>
                  <a:latin typeface="Verdana" pitchFamily="34" charset="0"/>
                  <a:ea typeface="+mn-ea"/>
                  <a:cs typeface="Arial" charset="0"/>
                </a:defRPr>
              </a:lvl9pPr>
            </a:lstStyle>
            <a:p>
              <a:endParaRPr lang="nl-NL"/>
            </a:p>
          </p:txBody>
        </p:sp>
        <p:sp>
          <p:nvSpPr>
            <p:cNvPr id="40" name="Freeform 40"/>
            <p:cNvSpPr>
              <a:spLocks/>
            </p:cNvSpPr>
            <p:nvPr/>
          </p:nvSpPr>
          <p:spPr bwMode="auto">
            <a:xfrm>
              <a:off x="1136" y="2734"/>
              <a:ext cx="3742" cy="957"/>
            </a:xfrm>
            <a:custGeom>
              <a:avLst/>
              <a:gdLst>
                <a:gd name="T0" fmla="*/ 0 w 5081"/>
                <a:gd name="T1" fmla="*/ 0 h 1354"/>
                <a:gd name="T2" fmla="*/ 658 w 5081"/>
                <a:gd name="T3" fmla="*/ 216 h 1354"/>
                <a:gd name="T4" fmla="*/ 1101 w 5081"/>
                <a:gd name="T5" fmla="*/ 136 h 1354"/>
                <a:gd name="T6" fmla="*/ 0 60000 65536"/>
                <a:gd name="T7" fmla="*/ 0 60000 65536"/>
                <a:gd name="T8" fmla="*/ 0 60000 65536"/>
                <a:gd name="T9" fmla="*/ 0 w 5081"/>
                <a:gd name="T10" fmla="*/ 0 h 1354"/>
                <a:gd name="T11" fmla="*/ 5081 w 5081"/>
                <a:gd name="T12" fmla="*/ 1354 h 135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081" h="1354">
                  <a:moveTo>
                    <a:pt x="0" y="0"/>
                  </a:moveTo>
                  <a:cubicBezTo>
                    <a:pt x="1096" y="548"/>
                    <a:pt x="2192" y="1096"/>
                    <a:pt x="3039" y="1225"/>
                  </a:cubicBezTo>
                  <a:cubicBezTo>
                    <a:pt x="3886" y="1354"/>
                    <a:pt x="4483" y="1062"/>
                    <a:pt x="5081" y="771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nl-NL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rgbClr val="000000"/>
                  </a:solidFill>
                  <a:latin typeface="Verdana" pitchFamily="34" charset="0"/>
                  <a:ea typeface="+mn-ea"/>
                  <a:cs typeface="Arial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rgbClr val="000000"/>
                  </a:solidFill>
                  <a:latin typeface="Verdana" pitchFamily="34" charset="0"/>
                  <a:ea typeface="+mn-ea"/>
                  <a:cs typeface="Arial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rgbClr val="000000"/>
                  </a:solidFill>
                  <a:latin typeface="Verdana" pitchFamily="34" charset="0"/>
                  <a:ea typeface="+mn-ea"/>
                  <a:cs typeface="Arial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rgbClr val="000000"/>
                  </a:solidFill>
                  <a:latin typeface="Verdana" pitchFamily="34" charset="0"/>
                  <a:ea typeface="+mn-ea"/>
                  <a:cs typeface="Arial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rgbClr val="000000"/>
                  </a:solidFill>
                  <a:latin typeface="Verdana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rgbClr val="000000"/>
                  </a:solidFill>
                  <a:latin typeface="Verdana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rgbClr val="000000"/>
                  </a:solidFill>
                  <a:latin typeface="Verdana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rgbClr val="000000"/>
                  </a:solidFill>
                  <a:latin typeface="Verdana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rgbClr val="000000"/>
                  </a:solidFill>
                  <a:latin typeface="Verdana" pitchFamily="34" charset="0"/>
                  <a:ea typeface="+mn-ea"/>
                  <a:cs typeface="Arial" charset="0"/>
                </a:defRPr>
              </a:lvl9pPr>
            </a:lstStyle>
            <a:p>
              <a:endParaRPr lang="nl-NL"/>
            </a:p>
          </p:txBody>
        </p:sp>
        <p:sp>
          <p:nvSpPr>
            <p:cNvPr id="41" name="Freeform 41"/>
            <p:cNvSpPr>
              <a:spLocks/>
            </p:cNvSpPr>
            <p:nvPr/>
          </p:nvSpPr>
          <p:spPr bwMode="auto">
            <a:xfrm>
              <a:off x="956" y="1871"/>
              <a:ext cx="2416" cy="482"/>
            </a:xfrm>
            <a:custGeom>
              <a:avLst/>
              <a:gdLst>
                <a:gd name="T0" fmla="*/ 2416 w 2416"/>
                <a:gd name="T1" fmla="*/ 0 h 482"/>
                <a:gd name="T2" fmla="*/ 1428 w 2416"/>
                <a:gd name="T3" fmla="*/ 432 h 482"/>
                <a:gd name="T4" fmla="*/ 0 w 2416"/>
                <a:gd name="T5" fmla="*/ 300 h 482"/>
                <a:gd name="T6" fmla="*/ 0 60000 65536"/>
                <a:gd name="T7" fmla="*/ 0 60000 65536"/>
                <a:gd name="T8" fmla="*/ 0 60000 65536"/>
                <a:gd name="T9" fmla="*/ 0 w 2416"/>
                <a:gd name="T10" fmla="*/ 0 h 482"/>
                <a:gd name="T11" fmla="*/ 2416 w 2416"/>
                <a:gd name="T12" fmla="*/ 482 h 48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16" h="482">
                  <a:moveTo>
                    <a:pt x="2416" y="0"/>
                  </a:moveTo>
                  <a:cubicBezTo>
                    <a:pt x="2251" y="72"/>
                    <a:pt x="1831" y="382"/>
                    <a:pt x="1428" y="432"/>
                  </a:cubicBezTo>
                  <a:cubicBezTo>
                    <a:pt x="1025" y="482"/>
                    <a:pt x="297" y="327"/>
                    <a:pt x="0" y="300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nl-NL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rgbClr val="000000"/>
                  </a:solidFill>
                  <a:latin typeface="Verdana" pitchFamily="34" charset="0"/>
                  <a:ea typeface="+mn-ea"/>
                  <a:cs typeface="Arial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rgbClr val="000000"/>
                  </a:solidFill>
                  <a:latin typeface="Verdana" pitchFamily="34" charset="0"/>
                  <a:ea typeface="+mn-ea"/>
                  <a:cs typeface="Arial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rgbClr val="000000"/>
                  </a:solidFill>
                  <a:latin typeface="Verdana" pitchFamily="34" charset="0"/>
                  <a:ea typeface="+mn-ea"/>
                  <a:cs typeface="Arial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rgbClr val="000000"/>
                  </a:solidFill>
                  <a:latin typeface="Verdana" pitchFamily="34" charset="0"/>
                  <a:ea typeface="+mn-ea"/>
                  <a:cs typeface="Arial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rgbClr val="000000"/>
                  </a:solidFill>
                  <a:latin typeface="Verdana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rgbClr val="000000"/>
                  </a:solidFill>
                  <a:latin typeface="Verdana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rgbClr val="000000"/>
                  </a:solidFill>
                  <a:latin typeface="Verdana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rgbClr val="000000"/>
                  </a:solidFill>
                  <a:latin typeface="Verdana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rgbClr val="000000"/>
                  </a:solidFill>
                  <a:latin typeface="Verdana" pitchFamily="34" charset="0"/>
                  <a:ea typeface="+mn-ea"/>
                  <a:cs typeface="Arial" charset="0"/>
                </a:defRPr>
              </a:lvl9pPr>
            </a:lstStyle>
            <a:p>
              <a:endParaRPr lang="nl-NL"/>
            </a:p>
          </p:txBody>
        </p:sp>
        <p:sp>
          <p:nvSpPr>
            <p:cNvPr id="42" name="Freeform 42"/>
            <p:cNvSpPr>
              <a:spLocks/>
            </p:cNvSpPr>
            <p:nvPr/>
          </p:nvSpPr>
          <p:spPr bwMode="auto">
            <a:xfrm>
              <a:off x="3243" y="1661"/>
              <a:ext cx="1493" cy="318"/>
            </a:xfrm>
            <a:custGeom>
              <a:avLst/>
              <a:gdLst>
                <a:gd name="T0" fmla="*/ 18 w 4490"/>
                <a:gd name="T1" fmla="*/ 1 h 1248"/>
                <a:gd name="T2" fmla="*/ 14 w 4490"/>
                <a:gd name="T3" fmla="*/ 0 h 1248"/>
                <a:gd name="T4" fmla="*/ 4 w 4490"/>
                <a:gd name="T5" fmla="*/ 0 h 1248"/>
                <a:gd name="T6" fmla="*/ 0 w 4490"/>
                <a:gd name="T7" fmla="*/ 1 h 124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90"/>
                <a:gd name="T13" fmla="*/ 0 h 1248"/>
                <a:gd name="T14" fmla="*/ 4490 w 4490"/>
                <a:gd name="T15" fmla="*/ 1248 h 124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90" h="1248">
                  <a:moveTo>
                    <a:pt x="4490" y="885"/>
                  </a:moveTo>
                  <a:cubicBezTo>
                    <a:pt x="4191" y="650"/>
                    <a:pt x="3893" y="416"/>
                    <a:pt x="3311" y="295"/>
                  </a:cubicBezTo>
                  <a:cubicBezTo>
                    <a:pt x="2729" y="174"/>
                    <a:pt x="1550" y="0"/>
                    <a:pt x="998" y="159"/>
                  </a:cubicBezTo>
                  <a:cubicBezTo>
                    <a:pt x="446" y="318"/>
                    <a:pt x="223" y="783"/>
                    <a:pt x="0" y="1248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nl-NL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rgbClr val="000000"/>
                  </a:solidFill>
                  <a:latin typeface="Verdana" pitchFamily="34" charset="0"/>
                  <a:ea typeface="+mn-ea"/>
                  <a:cs typeface="Arial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rgbClr val="000000"/>
                  </a:solidFill>
                  <a:latin typeface="Verdana" pitchFamily="34" charset="0"/>
                  <a:ea typeface="+mn-ea"/>
                  <a:cs typeface="Arial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rgbClr val="000000"/>
                  </a:solidFill>
                  <a:latin typeface="Verdana" pitchFamily="34" charset="0"/>
                  <a:ea typeface="+mn-ea"/>
                  <a:cs typeface="Arial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rgbClr val="000000"/>
                  </a:solidFill>
                  <a:latin typeface="Verdana" pitchFamily="34" charset="0"/>
                  <a:ea typeface="+mn-ea"/>
                  <a:cs typeface="Arial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rgbClr val="000000"/>
                  </a:solidFill>
                  <a:latin typeface="Verdana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rgbClr val="000000"/>
                  </a:solidFill>
                  <a:latin typeface="Verdana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rgbClr val="000000"/>
                  </a:solidFill>
                  <a:latin typeface="Verdana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rgbClr val="000000"/>
                  </a:solidFill>
                  <a:latin typeface="Verdana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rgbClr val="000000"/>
                  </a:solidFill>
                  <a:latin typeface="Verdana" pitchFamily="34" charset="0"/>
                  <a:ea typeface="+mn-ea"/>
                  <a:cs typeface="Arial" charset="0"/>
                </a:defRPr>
              </a:lvl9pPr>
            </a:lstStyle>
            <a:p>
              <a:endParaRPr lang="nl-NL"/>
            </a:p>
          </p:txBody>
        </p:sp>
        <p:pic>
          <p:nvPicPr>
            <p:cNvPr id="43" name="Picture 43" descr="Megaplatypus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2" y="3203"/>
              <a:ext cx="345" cy="6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" name="Freeform 44"/>
            <p:cNvSpPr>
              <a:spLocks/>
            </p:cNvSpPr>
            <p:nvPr/>
          </p:nvSpPr>
          <p:spPr bwMode="auto">
            <a:xfrm>
              <a:off x="1902" y="2220"/>
              <a:ext cx="1044" cy="1056"/>
            </a:xfrm>
            <a:custGeom>
              <a:avLst/>
              <a:gdLst>
                <a:gd name="T0" fmla="*/ 0 w 1044"/>
                <a:gd name="T1" fmla="*/ 1056 h 1056"/>
                <a:gd name="T2" fmla="*/ 588 w 1044"/>
                <a:gd name="T3" fmla="*/ 798 h 1056"/>
                <a:gd name="T4" fmla="*/ 1044 w 1044"/>
                <a:gd name="T5" fmla="*/ 0 h 1056"/>
                <a:gd name="T6" fmla="*/ 0 60000 65536"/>
                <a:gd name="T7" fmla="*/ 0 60000 65536"/>
                <a:gd name="T8" fmla="*/ 0 60000 65536"/>
                <a:gd name="T9" fmla="*/ 0 w 1044"/>
                <a:gd name="T10" fmla="*/ 0 h 1056"/>
                <a:gd name="T11" fmla="*/ 1044 w 1044"/>
                <a:gd name="T12" fmla="*/ 1056 h 10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44" h="1056">
                  <a:moveTo>
                    <a:pt x="0" y="1056"/>
                  </a:moveTo>
                  <a:cubicBezTo>
                    <a:pt x="98" y="1013"/>
                    <a:pt x="414" y="974"/>
                    <a:pt x="588" y="798"/>
                  </a:cubicBezTo>
                  <a:cubicBezTo>
                    <a:pt x="762" y="622"/>
                    <a:pt x="949" y="166"/>
                    <a:pt x="1044" y="0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nl-NL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rgbClr val="000000"/>
                  </a:solidFill>
                  <a:latin typeface="Verdana" pitchFamily="34" charset="0"/>
                  <a:ea typeface="+mn-ea"/>
                  <a:cs typeface="Arial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rgbClr val="000000"/>
                  </a:solidFill>
                  <a:latin typeface="Verdana" pitchFamily="34" charset="0"/>
                  <a:ea typeface="+mn-ea"/>
                  <a:cs typeface="Arial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rgbClr val="000000"/>
                  </a:solidFill>
                  <a:latin typeface="Verdana" pitchFamily="34" charset="0"/>
                  <a:ea typeface="+mn-ea"/>
                  <a:cs typeface="Arial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rgbClr val="000000"/>
                  </a:solidFill>
                  <a:latin typeface="Verdana" pitchFamily="34" charset="0"/>
                  <a:ea typeface="+mn-ea"/>
                  <a:cs typeface="Arial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rgbClr val="000000"/>
                  </a:solidFill>
                  <a:latin typeface="Verdana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rgbClr val="000000"/>
                  </a:solidFill>
                  <a:latin typeface="Verdana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rgbClr val="000000"/>
                  </a:solidFill>
                  <a:latin typeface="Verdana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rgbClr val="000000"/>
                  </a:solidFill>
                  <a:latin typeface="Verdana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rgbClr val="000000"/>
                  </a:solidFill>
                  <a:latin typeface="Verdana" pitchFamily="34" charset="0"/>
                  <a:ea typeface="+mn-ea"/>
                  <a:cs typeface="Arial" charset="0"/>
                </a:defRPr>
              </a:lvl9pPr>
            </a:lstStyle>
            <a:p>
              <a:endParaRPr lang="nl-NL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dirty="0" err="1" smtClean="0">
                <a:latin typeface="Verdana" pitchFamily="34" charset="0"/>
              </a:rPr>
              <a:t>Some</a:t>
            </a:r>
            <a:r>
              <a:rPr lang="nl-NL" altLang="nl-NL" dirty="0" smtClean="0">
                <a:latin typeface="Verdana" pitchFamily="34" charset="0"/>
              </a:rPr>
              <a:t> important </a:t>
            </a:r>
            <a:r>
              <a:rPr lang="nl-NL" altLang="nl-NL" dirty="0" err="1" smtClean="0">
                <a:latin typeface="Verdana" pitchFamily="34" charset="0"/>
              </a:rPr>
              <a:t>organisms</a:t>
            </a:r>
            <a:endParaRPr lang="nl-NL" altLang="nl-NL" dirty="0" smtClean="0">
              <a:latin typeface="Verdana" pitchFamily="34" charset="0"/>
            </a:endParaRPr>
          </a:p>
        </p:txBody>
      </p:sp>
      <p:sp>
        <p:nvSpPr>
          <p:cNvPr id="15363" name="Tijdelijke aanduiding voor dianummer 2"/>
          <p:cNvSpPr>
            <a:spLocks noGrp="1"/>
          </p:cNvSpPr>
          <p:nvPr>
            <p:ph type="sldNum" sz="quarter" idx="1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1pPr>
            <a:lvl2pPr marL="37931725" indent="-37474525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2pPr>
            <a:lvl3pPr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3pPr>
            <a:lvl4pPr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4pPr>
            <a:lvl5pPr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9pPr>
          </a:lstStyle>
          <a:p>
            <a:fld id="{EA7DC190-40CD-4A49-8223-F7BEBB83BB56}" type="slidenum">
              <a:rPr lang="nl-NL" altLang="nl-NL" sz="1000"/>
              <a:pPr/>
              <a:t>3</a:t>
            </a:fld>
            <a:endParaRPr lang="nl-NL" altLang="nl-NL" sz="1000"/>
          </a:p>
        </p:txBody>
      </p:sp>
      <p:sp>
        <p:nvSpPr>
          <p:cNvPr id="15364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363538" y="1811338"/>
            <a:ext cx="8172450" cy="4351337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endParaRPr lang="nl-NL" altLang="nl-NL" sz="1800" dirty="0" smtClean="0">
              <a:latin typeface="Verdana" pitchFamily="34" charset="0"/>
            </a:endParaRPr>
          </a:p>
        </p:txBody>
      </p:sp>
      <p:pic>
        <p:nvPicPr>
          <p:cNvPr id="45" name="Afbeelding 4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96" y="2402811"/>
            <a:ext cx="3957432" cy="2966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107" descr="https://gd.eppo.int/media/data/taxon/A/AGRLPL/pics/1024x0/693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3304" y="2402811"/>
            <a:ext cx="4435475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3610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Bursaphelenchus xylophilus (pine wilt nematode); tee mortality on Mason pine (Pinus massoniana), caused by the nematode. Anhui Province, China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5426" y="2412206"/>
            <a:ext cx="2735262" cy="358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fbeelding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544" y="2412206"/>
            <a:ext cx="3236912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679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dirty="0" smtClean="0">
                <a:latin typeface="Verdana" pitchFamily="34" charset="0"/>
              </a:rPr>
              <a:t>EU </a:t>
            </a:r>
            <a:r>
              <a:rPr lang="nl-NL" altLang="nl-NL" dirty="0" err="1" smtClean="0">
                <a:latin typeface="Verdana" pitchFamily="34" charset="0"/>
              </a:rPr>
              <a:t>Phytosanitairy</a:t>
            </a:r>
            <a:r>
              <a:rPr lang="nl-NL" altLang="nl-NL" dirty="0" smtClean="0">
                <a:latin typeface="Verdana" pitchFamily="34" charset="0"/>
              </a:rPr>
              <a:t> </a:t>
            </a:r>
            <a:r>
              <a:rPr lang="nl-NL" altLang="nl-NL" dirty="0" err="1" smtClean="0">
                <a:latin typeface="Verdana" pitchFamily="34" charset="0"/>
              </a:rPr>
              <a:t>rules</a:t>
            </a:r>
            <a:r>
              <a:rPr lang="nl-NL" altLang="nl-NL" dirty="0" smtClean="0">
                <a:latin typeface="Verdana" pitchFamily="34" charset="0"/>
              </a:rPr>
              <a:t> </a:t>
            </a:r>
            <a:r>
              <a:rPr lang="nl-NL" altLang="nl-NL" sz="1600" dirty="0" smtClean="0">
                <a:latin typeface="Verdana" pitchFamily="34" charset="0"/>
              </a:rPr>
              <a:t>(</a:t>
            </a:r>
            <a:r>
              <a:rPr lang="nl-NL" altLang="nl-NL" sz="1600" dirty="0" err="1" smtClean="0">
                <a:latin typeface="Verdana" pitchFamily="34" charset="0"/>
              </a:rPr>
              <a:t>directive</a:t>
            </a:r>
            <a:r>
              <a:rPr lang="nl-NL" altLang="nl-NL" sz="1600" dirty="0" smtClean="0">
                <a:latin typeface="Verdana" pitchFamily="34" charset="0"/>
              </a:rPr>
              <a:t> 2000/29/EC) </a:t>
            </a:r>
          </a:p>
        </p:txBody>
      </p:sp>
      <p:sp>
        <p:nvSpPr>
          <p:cNvPr id="15363" name="Tijdelijke aanduiding voor dianummer 2"/>
          <p:cNvSpPr>
            <a:spLocks noGrp="1"/>
          </p:cNvSpPr>
          <p:nvPr>
            <p:ph type="sldNum" sz="quarter" idx="1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1pPr>
            <a:lvl2pPr marL="37931725" indent="-37474525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2pPr>
            <a:lvl3pPr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3pPr>
            <a:lvl4pPr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4pPr>
            <a:lvl5pPr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9pPr>
          </a:lstStyle>
          <a:p>
            <a:fld id="{EA7DC190-40CD-4A49-8223-F7BEBB83BB56}" type="slidenum">
              <a:rPr lang="nl-NL" altLang="nl-NL" sz="1000"/>
              <a:pPr/>
              <a:t>5</a:t>
            </a:fld>
            <a:endParaRPr lang="nl-NL" altLang="nl-NL" sz="1000"/>
          </a:p>
        </p:txBody>
      </p:sp>
      <p:sp>
        <p:nvSpPr>
          <p:cNvPr id="15364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363538" y="1811338"/>
            <a:ext cx="8172450" cy="4351337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endParaRPr lang="nl-NL" altLang="nl-NL" sz="1800" dirty="0" smtClean="0">
              <a:latin typeface="Verdana" pitchFamily="34" charset="0"/>
            </a:endParaRPr>
          </a:p>
          <a:p>
            <a:pPr marL="0" indent="0">
              <a:buFont typeface="Arial" charset="0"/>
              <a:buNone/>
            </a:pPr>
            <a:r>
              <a:rPr lang="nl-NL" altLang="nl-NL" sz="1800" dirty="0" err="1" smtClean="0">
                <a:latin typeface="Verdana" pitchFamily="34" charset="0"/>
              </a:rPr>
              <a:t>Aim</a:t>
            </a:r>
            <a:r>
              <a:rPr lang="nl-NL" altLang="nl-NL" sz="1800" dirty="0" smtClean="0">
                <a:latin typeface="Verdana" pitchFamily="34" charset="0"/>
              </a:rPr>
              <a:t>: </a:t>
            </a:r>
            <a:r>
              <a:rPr lang="nl-NL" altLang="nl-NL" sz="1800" dirty="0" err="1" smtClean="0">
                <a:latin typeface="Verdana" pitchFamily="34" charset="0"/>
              </a:rPr>
              <a:t>to</a:t>
            </a:r>
            <a:r>
              <a:rPr lang="nl-NL" altLang="nl-NL" sz="1800" dirty="0" smtClean="0">
                <a:latin typeface="Verdana" pitchFamily="34" charset="0"/>
              </a:rPr>
              <a:t> </a:t>
            </a:r>
            <a:r>
              <a:rPr lang="nl-NL" altLang="nl-NL" sz="1800" dirty="0" err="1" smtClean="0">
                <a:latin typeface="Verdana" pitchFamily="34" charset="0"/>
              </a:rPr>
              <a:t>prevent</a:t>
            </a:r>
            <a:r>
              <a:rPr lang="nl-NL" altLang="nl-NL" sz="1800" dirty="0" smtClean="0">
                <a:latin typeface="Verdana" pitchFamily="34" charset="0"/>
              </a:rPr>
              <a:t> entering </a:t>
            </a:r>
            <a:r>
              <a:rPr lang="nl-NL" altLang="nl-NL" sz="1800" dirty="0" err="1" smtClean="0">
                <a:latin typeface="Verdana" pitchFamily="34" charset="0"/>
              </a:rPr>
              <a:t>and</a:t>
            </a:r>
            <a:r>
              <a:rPr lang="nl-NL" altLang="nl-NL" sz="1800" dirty="0" smtClean="0">
                <a:latin typeface="Verdana" pitchFamily="34" charset="0"/>
              </a:rPr>
              <a:t> spread </a:t>
            </a:r>
            <a:r>
              <a:rPr lang="nl-NL" altLang="nl-NL" sz="1800" dirty="0" err="1" smtClean="0">
                <a:latin typeface="Verdana" pitchFamily="34" charset="0"/>
              </a:rPr>
              <a:t>harmfull</a:t>
            </a:r>
            <a:r>
              <a:rPr lang="nl-NL" altLang="nl-NL" sz="1800" dirty="0" smtClean="0">
                <a:latin typeface="Verdana" pitchFamily="34" charset="0"/>
              </a:rPr>
              <a:t> </a:t>
            </a:r>
            <a:r>
              <a:rPr lang="nl-NL" altLang="nl-NL" sz="1800" dirty="0" err="1" smtClean="0">
                <a:latin typeface="Verdana" pitchFamily="34" charset="0"/>
              </a:rPr>
              <a:t>organisms</a:t>
            </a:r>
            <a:r>
              <a:rPr lang="nl-NL" altLang="nl-NL" sz="1800" dirty="0" smtClean="0">
                <a:latin typeface="Verdana" pitchFamily="34" charset="0"/>
              </a:rPr>
              <a:t> in EU.</a:t>
            </a:r>
          </a:p>
          <a:p>
            <a:pPr marL="0" indent="0">
              <a:buFont typeface="Arial" charset="0"/>
              <a:buNone/>
            </a:pPr>
            <a:endParaRPr lang="nl-NL" altLang="nl-NL" sz="1800" dirty="0">
              <a:latin typeface="Verdana" pitchFamily="34" charset="0"/>
            </a:endParaRPr>
          </a:p>
          <a:p>
            <a:pPr marL="0" indent="0">
              <a:buFont typeface="Arial" charset="0"/>
              <a:buNone/>
            </a:pPr>
            <a:r>
              <a:rPr lang="nl-NL" altLang="nl-NL" sz="1800" dirty="0" smtClean="0">
                <a:latin typeface="Verdana" pitchFamily="34" charset="0"/>
              </a:rPr>
              <a:t>List of </a:t>
            </a:r>
            <a:r>
              <a:rPr lang="nl-NL" altLang="nl-NL" sz="1800" b="1" dirty="0" err="1" smtClean="0">
                <a:latin typeface="Verdana" pitchFamily="34" charset="0"/>
              </a:rPr>
              <a:t>regulated</a:t>
            </a:r>
            <a:r>
              <a:rPr lang="nl-NL" altLang="nl-NL" sz="1800" dirty="0" smtClean="0">
                <a:latin typeface="Verdana" pitchFamily="34" charset="0"/>
              </a:rPr>
              <a:t> </a:t>
            </a:r>
            <a:r>
              <a:rPr lang="nl-NL" altLang="nl-NL" sz="1800" dirty="0" err="1" smtClean="0">
                <a:latin typeface="Verdana" pitchFamily="34" charset="0"/>
              </a:rPr>
              <a:t>organisms</a:t>
            </a:r>
            <a:r>
              <a:rPr lang="nl-NL" altLang="nl-NL" sz="1800" dirty="0" smtClean="0">
                <a:latin typeface="Verdana" pitchFamily="34" charset="0"/>
              </a:rPr>
              <a:t> &gt;300</a:t>
            </a:r>
          </a:p>
          <a:p>
            <a:pPr marL="0" indent="0">
              <a:buFont typeface="Arial" charset="0"/>
              <a:buNone/>
            </a:pPr>
            <a:r>
              <a:rPr lang="nl-NL" altLang="nl-NL" sz="1800" dirty="0" err="1" smtClean="0">
                <a:latin typeface="Verdana" pitchFamily="34" charset="0"/>
              </a:rPr>
              <a:t>Examples</a:t>
            </a:r>
            <a:r>
              <a:rPr lang="nl-NL" altLang="nl-NL" sz="1800" dirty="0" smtClean="0">
                <a:latin typeface="Verdana" pitchFamily="34" charset="0"/>
              </a:rPr>
              <a:t>: </a:t>
            </a:r>
            <a:r>
              <a:rPr lang="nl-NL" altLang="nl-NL" sz="1800" dirty="0" err="1" smtClean="0">
                <a:latin typeface="Verdana" pitchFamily="34" charset="0"/>
              </a:rPr>
              <a:t>Asian</a:t>
            </a:r>
            <a:r>
              <a:rPr lang="nl-NL" altLang="nl-NL" sz="1800" dirty="0" smtClean="0">
                <a:latin typeface="Verdana" pitchFamily="34" charset="0"/>
              </a:rPr>
              <a:t> </a:t>
            </a:r>
            <a:r>
              <a:rPr lang="nl-NL" altLang="nl-NL" sz="1800" dirty="0" err="1" smtClean="0">
                <a:latin typeface="Verdana" pitchFamily="34" charset="0"/>
              </a:rPr>
              <a:t>longhorn</a:t>
            </a:r>
            <a:r>
              <a:rPr lang="nl-NL" altLang="nl-NL" sz="1800" dirty="0" smtClean="0">
                <a:latin typeface="Verdana" pitchFamily="34" charset="0"/>
              </a:rPr>
              <a:t> </a:t>
            </a:r>
            <a:r>
              <a:rPr lang="nl-NL" altLang="nl-NL" sz="1800" dirty="0" err="1" smtClean="0">
                <a:latin typeface="Verdana" pitchFamily="34" charset="0"/>
              </a:rPr>
              <a:t>beetle</a:t>
            </a:r>
            <a:r>
              <a:rPr lang="nl-NL" altLang="nl-NL" sz="1800" dirty="0" smtClean="0">
                <a:latin typeface="Verdana" pitchFamily="34" charset="0"/>
              </a:rPr>
              <a:t>, Emerald </a:t>
            </a:r>
            <a:r>
              <a:rPr lang="nl-NL" altLang="nl-NL" sz="1800" dirty="0" err="1" smtClean="0">
                <a:latin typeface="Verdana" pitchFamily="34" charset="0"/>
              </a:rPr>
              <a:t>Ash</a:t>
            </a:r>
            <a:r>
              <a:rPr lang="nl-NL" altLang="nl-NL" sz="1800" dirty="0" smtClean="0">
                <a:latin typeface="Verdana" pitchFamily="34" charset="0"/>
              </a:rPr>
              <a:t> </a:t>
            </a:r>
            <a:r>
              <a:rPr lang="nl-NL" altLang="nl-NL" sz="1800" dirty="0" err="1" smtClean="0">
                <a:latin typeface="Verdana" pitchFamily="34" charset="0"/>
              </a:rPr>
              <a:t>borer</a:t>
            </a:r>
            <a:r>
              <a:rPr lang="nl-NL" altLang="nl-NL" sz="1800" dirty="0" smtClean="0">
                <a:latin typeface="Verdana" pitchFamily="34" charset="0"/>
              </a:rPr>
              <a:t>, Pine Wood Nematode, </a:t>
            </a:r>
            <a:r>
              <a:rPr lang="nl-NL" altLang="nl-NL" sz="1800" dirty="0" err="1" smtClean="0">
                <a:latin typeface="Verdana" pitchFamily="34" charset="0"/>
              </a:rPr>
              <a:t>Xylella</a:t>
            </a:r>
            <a:r>
              <a:rPr lang="nl-NL" altLang="nl-NL" sz="1800" dirty="0" smtClean="0">
                <a:latin typeface="Verdana" pitchFamily="34" charset="0"/>
              </a:rPr>
              <a:t> fastidiosa, </a:t>
            </a:r>
            <a:r>
              <a:rPr lang="nl-NL" altLang="nl-NL" sz="1800" dirty="0" err="1" smtClean="0">
                <a:latin typeface="Verdana" pitchFamily="34" charset="0"/>
              </a:rPr>
              <a:t>Popillia</a:t>
            </a:r>
            <a:r>
              <a:rPr lang="nl-NL" altLang="nl-NL" sz="1800" dirty="0" smtClean="0">
                <a:latin typeface="Verdana" pitchFamily="34" charset="0"/>
              </a:rPr>
              <a:t> </a:t>
            </a:r>
            <a:r>
              <a:rPr lang="nl-NL" altLang="nl-NL" sz="1800" dirty="0" err="1" smtClean="0">
                <a:latin typeface="Verdana" pitchFamily="34" charset="0"/>
              </a:rPr>
              <a:t>japonica</a:t>
            </a:r>
            <a:endParaRPr lang="nl-NL" altLang="nl-NL" sz="1800" dirty="0" smtClean="0">
              <a:latin typeface="Verdana" pitchFamily="34" charset="0"/>
            </a:endParaRPr>
          </a:p>
          <a:p>
            <a:pPr marL="0" indent="0">
              <a:buFont typeface="Arial" charset="0"/>
              <a:buNone/>
            </a:pPr>
            <a:endParaRPr lang="nl-NL" altLang="nl-NL" sz="1800" dirty="0">
              <a:latin typeface="Verdana" pitchFamily="34" charset="0"/>
            </a:endParaRPr>
          </a:p>
          <a:p>
            <a:pPr marL="0" indent="0">
              <a:buFont typeface="Arial" charset="0"/>
              <a:buNone/>
            </a:pPr>
            <a:r>
              <a:rPr lang="nl-NL" altLang="nl-NL" sz="1800" dirty="0" err="1" smtClean="0">
                <a:latin typeface="Verdana" pitchFamily="34" charset="0"/>
              </a:rPr>
              <a:t>When</a:t>
            </a:r>
            <a:r>
              <a:rPr lang="nl-NL" altLang="nl-NL" sz="1800" dirty="0" smtClean="0">
                <a:latin typeface="Verdana" pitchFamily="34" charset="0"/>
              </a:rPr>
              <a:t> </a:t>
            </a:r>
            <a:r>
              <a:rPr lang="nl-NL" altLang="nl-NL" sz="1800" dirty="0" err="1" smtClean="0">
                <a:latin typeface="Verdana" pitchFamily="34" charset="0"/>
              </a:rPr>
              <a:t>an</a:t>
            </a:r>
            <a:r>
              <a:rPr lang="nl-NL" altLang="nl-NL" sz="1800" dirty="0" smtClean="0">
                <a:latin typeface="Verdana" pitchFamily="34" charset="0"/>
              </a:rPr>
              <a:t> </a:t>
            </a:r>
            <a:r>
              <a:rPr lang="nl-NL" altLang="nl-NL" sz="1800" dirty="0" err="1" smtClean="0">
                <a:latin typeface="Verdana" pitchFamily="34" charset="0"/>
              </a:rPr>
              <a:t>organism</a:t>
            </a:r>
            <a:r>
              <a:rPr lang="nl-NL" altLang="nl-NL" sz="1800" dirty="0" smtClean="0">
                <a:latin typeface="Verdana" pitchFamily="34" charset="0"/>
              </a:rPr>
              <a:t> is found, National Plant Health </a:t>
            </a:r>
            <a:r>
              <a:rPr lang="nl-NL" altLang="nl-NL" sz="1800" dirty="0" err="1" smtClean="0">
                <a:latin typeface="Verdana" pitchFamily="34" charset="0"/>
              </a:rPr>
              <a:t>Authorities</a:t>
            </a:r>
            <a:r>
              <a:rPr lang="nl-NL" altLang="nl-NL" sz="1800" dirty="0" smtClean="0">
                <a:latin typeface="Verdana" pitchFamily="34" charset="0"/>
              </a:rPr>
              <a:t> must  </a:t>
            </a:r>
            <a:r>
              <a:rPr lang="nl-NL" altLang="nl-NL" sz="1800" dirty="0" err="1" smtClean="0">
                <a:latin typeface="Verdana" pitchFamily="34" charset="0"/>
              </a:rPr>
              <a:t>eradicate</a:t>
            </a:r>
            <a:r>
              <a:rPr lang="nl-NL" altLang="nl-NL" sz="1800" dirty="0" smtClean="0">
                <a:latin typeface="Verdana" pitchFamily="34" charset="0"/>
              </a:rPr>
              <a:t>, </a:t>
            </a:r>
            <a:r>
              <a:rPr lang="nl-NL" altLang="nl-NL" sz="1800" dirty="0" err="1" smtClean="0">
                <a:latin typeface="Verdana" pitchFamily="34" charset="0"/>
              </a:rPr>
              <a:t>if</a:t>
            </a:r>
            <a:r>
              <a:rPr lang="nl-NL" altLang="nl-NL" sz="1800" dirty="0" smtClean="0">
                <a:latin typeface="Verdana" pitchFamily="34" charset="0"/>
              </a:rPr>
              <a:t> </a:t>
            </a:r>
            <a:r>
              <a:rPr lang="nl-NL" altLang="nl-NL" sz="1800" dirty="0" err="1" smtClean="0">
                <a:latin typeface="Verdana" pitchFamily="34" charset="0"/>
              </a:rPr>
              <a:t>possible</a:t>
            </a:r>
            <a:endParaRPr lang="nl-NL" altLang="nl-NL" sz="1800" dirty="0" smtClean="0">
              <a:latin typeface="Verdana" pitchFamily="34" charset="0"/>
            </a:endParaRPr>
          </a:p>
          <a:p>
            <a:pPr marL="0" indent="0">
              <a:buFont typeface="Arial" charset="0"/>
              <a:buNone/>
            </a:pPr>
            <a:endParaRPr lang="nl-NL" altLang="nl-NL" sz="1800" dirty="0">
              <a:latin typeface="Verdana" pitchFamily="34" charset="0"/>
            </a:endParaRPr>
          </a:p>
          <a:p>
            <a:pPr marL="0" indent="0">
              <a:buFont typeface="Arial" charset="0"/>
              <a:buNone/>
            </a:pPr>
            <a:r>
              <a:rPr lang="nl-NL" altLang="nl-NL" sz="1800" dirty="0" err="1" smtClean="0">
                <a:latin typeface="Verdana" pitchFamily="34" charset="0"/>
              </a:rPr>
              <a:t>Some</a:t>
            </a:r>
            <a:r>
              <a:rPr lang="nl-NL" altLang="nl-NL" sz="1800" dirty="0" smtClean="0">
                <a:latin typeface="Verdana" pitchFamily="34" charset="0"/>
              </a:rPr>
              <a:t> </a:t>
            </a:r>
            <a:r>
              <a:rPr lang="nl-NL" altLang="nl-NL" sz="1800" dirty="0" err="1" smtClean="0">
                <a:latin typeface="Verdana" pitchFamily="34" charset="0"/>
              </a:rPr>
              <a:t>organisms</a:t>
            </a:r>
            <a:r>
              <a:rPr lang="nl-NL" altLang="nl-NL" sz="1800" dirty="0" smtClean="0">
                <a:latin typeface="Verdana" pitchFamily="34" charset="0"/>
              </a:rPr>
              <a:t> </a:t>
            </a:r>
            <a:r>
              <a:rPr lang="nl-NL" altLang="nl-NL" sz="1800" dirty="0" err="1" smtClean="0">
                <a:latin typeface="Verdana" pitchFamily="34" charset="0"/>
              </a:rPr>
              <a:t>become</a:t>
            </a:r>
            <a:r>
              <a:rPr lang="nl-NL" altLang="nl-NL" sz="1800" dirty="0" smtClean="0">
                <a:latin typeface="Verdana" pitchFamily="34" charset="0"/>
              </a:rPr>
              <a:t> </a:t>
            </a:r>
            <a:r>
              <a:rPr lang="nl-NL" altLang="nl-NL" sz="1800" dirty="0" err="1" smtClean="0">
                <a:latin typeface="Verdana" pitchFamily="34" charset="0"/>
              </a:rPr>
              <a:t>widespread</a:t>
            </a:r>
            <a:r>
              <a:rPr lang="nl-NL" altLang="nl-NL" sz="1800" dirty="0" smtClean="0">
                <a:latin typeface="Verdana" pitchFamily="34" charset="0"/>
              </a:rPr>
              <a:t> </a:t>
            </a:r>
            <a:r>
              <a:rPr lang="nl-NL" altLang="nl-NL" sz="1800" dirty="0" err="1" smtClean="0">
                <a:latin typeface="Verdana" pitchFamily="34" charset="0"/>
              </a:rPr>
              <a:t>and</a:t>
            </a:r>
            <a:r>
              <a:rPr lang="nl-NL" altLang="nl-NL" sz="1800" dirty="0" smtClean="0">
                <a:latin typeface="Verdana" pitchFamily="34" charset="0"/>
              </a:rPr>
              <a:t> in </a:t>
            </a:r>
            <a:r>
              <a:rPr lang="nl-NL" altLang="nl-NL" sz="1800" dirty="0" err="1" smtClean="0">
                <a:latin typeface="Verdana" pitchFamily="34" charset="0"/>
              </a:rPr>
              <a:t>the</a:t>
            </a:r>
            <a:r>
              <a:rPr lang="nl-NL" altLang="nl-NL" sz="1800" dirty="0" smtClean="0">
                <a:latin typeface="Verdana" pitchFamily="34" charset="0"/>
              </a:rPr>
              <a:t> end, </a:t>
            </a:r>
            <a:r>
              <a:rPr lang="nl-NL" altLang="nl-NL" sz="1800" dirty="0" err="1" smtClean="0">
                <a:latin typeface="Verdana" pitchFamily="34" charset="0"/>
              </a:rPr>
              <a:t>cannot</a:t>
            </a:r>
            <a:r>
              <a:rPr lang="nl-NL" altLang="nl-NL" sz="1800" dirty="0" smtClean="0">
                <a:latin typeface="Verdana" pitchFamily="34" charset="0"/>
              </a:rPr>
              <a:t> </a:t>
            </a:r>
            <a:r>
              <a:rPr lang="nl-NL" altLang="nl-NL" sz="1800" dirty="0" err="1" smtClean="0">
                <a:latin typeface="Verdana" pitchFamily="34" charset="0"/>
              </a:rPr>
              <a:t>be</a:t>
            </a:r>
            <a:r>
              <a:rPr lang="nl-NL" altLang="nl-NL" sz="1800" dirty="0" smtClean="0">
                <a:latin typeface="Verdana" pitchFamily="34" charset="0"/>
              </a:rPr>
              <a:t> </a:t>
            </a:r>
            <a:r>
              <a:rPr lang="nl-NL" altLang="nl-NL" sz="1800" dirty="0" err="1" smtClean="0">
                <a:latin typeface="Verdana" pitchFamily="34" charset="0"/>
              </a:rPr>
              <a:t>eradicated</a:t>
            </a:r>
            <a:endParaRPr lang="nl-NL" altLang="nl-NL" sz="1800" dirty="0">
              <a:latin typeface="Verdana" pitchFamily="34" charset="0"/>
            </a:endParaRPr>
          </a:p>
          <a:p>
            <a:pPr marL="0" indent="0">
              <a:buFont typeface="Arial" charset="0"/>
              <a:buNone/>
            </a:pPr>
            <a:r>
              <a:rPr lang="nl-NL" altLang="nl-NL" sz="1800" dirty="0" smtClean="0">
                <a:latin typeface="Verdana" pitchFamily="34" charset="0"/>
              </a:rPr>
              <a:t>e.g. </a:t>
            </a:r>
            <a:r>
              <a:rPr lang="nl-NL" altLang="nl-NL" sz="1800" dirty="0" err="1" smtClean="0">
                <a:latin typeface="Verdana" pitchFamily="34" charset="0"/>
              </a:rPr>
              <a:t>Ash</a:t>
            </a:r>
            <a:r>
              <a:rPr lang="nl-NL" altLang="nl-NL" sz="1800" dirty="0" smtClean="0">
                <a:latin typeface="Verdana" pitchFamily="34" charset="0"/>
              </a:rPr>
              <a:t> </a:t>
            </a:r>
            <a:r>
              <a:rPr lang="nl-NL" altLang="nl-NL" sz="1800" dirty="0" err="1" smtClean="0">
                <a:latin typeface="Verdana" pitchFamily="34" charset="0"/>
              </a:rPr>
              <a:t>Dieback</a:t>
            </a:r>
            <a:r>
              <a:rPr lang="nl-NL" altLang="nl-NL" sz="1800" dirty="0" smtClean="0">
                <a:latin typeface="Verdana" pitchFamily="34" charset="0"/>
              </a:rPr>
              <a:t>: was </a:t>
            </a:r>
            <a:r>
              <a:rPr lang="nl-NL" altLang="nl-NL" sz="1800" dirty="0" err="1" smtClean="0">
                <a:latin typeface="Verdana" pitchFamily="34" charset="0"/>
              </a:rPr>
              <a:t>rapidly</a:t>
            </a:r>
            <a:r>
              <a:rPr lang="nl-NL" altLang="nl-NL" sz="1800" dirty="0" smtClean="0">
                <a:latin typeface="Verdana" pitchFamily="34" charset="0"/>
              </a:rPr>
              <a:t> spread </a:t>
            </a:r>
            <a:r>
              <a:rPr lang="nl-NL" altLang="nl-NL" sz="1800" dirty="0" err="1" smtClean="0">
                <a:latin typeface="Verdana" pitchFamily="34" charset="0"/>
              </a:rPr>
              <a:t>by</a:t>
            </a:r>
            <a:r>
              <a:rPr lang="nl-NL" altLang="nl-NL" sz="1800" dirty="0" smtClean="0">
                <a:latin typeface="Verdana" pitchFamily="34" charset="0"/>
              </a:rPr>
              <a:t> wind.</a:t>
            </a:r>
          </a:p>
          <a:p>
            <a:pPr marL="0" indent="0">
              <a:buFont typeface="Arial" charset="0"/>
              <a:buNone/>
            </a:pPr>
            <a:r>
              <a:rPr lang="nl-NL" altLang="nl-NL" sz="1800" dirty="0" smtClean="0">
                <a:latin typeface="Verdana" pitchFamily="34" charset="0"/>
              </a:rPr>
              <a:t> </a:t>
            </a:r>
            <a:endParaRPr lang="nl-NL" altLang="nl-NL" sz="1800" dirty="0">
              <a:latin typeface="Verdana" pitchFamily="34" charset="0"/>
            </a:endParaRPr>
          </a:p>
          <a:p>
            <a:pPr marL="0" indent="0">
              <a:buFont typeface="Arial" charset="0"/>
              <a:buNone/>
            </a:pPr>
            <a:endParaRPr lang="nl-NL" altLang="nl-NL" sz="1800" dirty="0" smtClean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610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1"/>
          <p:cNvSpPr>
            <a:spLocks noGrp="1"/>
          </p:cNvSpPr>
          <p:nvPr>
            <p:ph type="title"/>
          </p:nvPr>
        </p:nvSpPr>
        <p:spPr>
          <a:xfrm>
            <a:off x="366713" y="1233488"/>
            <a:ext cx="8479575" cy="571500"/>
          </a:xfrm>
        </p:spPr>
        <p:txBody>
          <a:bodyPr/>
          <a:lstStyle/>
          <a:p>
            <a:r>
              <a:rPr lang="nl-NL" altLang="nl-NL" dirty="0" smtClean="0">
                <a:latin typeface="Verdana" pitchFamily="34" charset="0"/>
              </a:rPr>
              <a:t>EU </a:t>
            </a:r>
            <a:r>
              <a:rPr lang="nl-NL" altLang="nl-NL" dirty="0" err="1" smtClean="0">
                <a:latin typeface="Verdana" pitchFamily="34" charset="0"/>
              </a:rPr>
              <a:t>Phytosanitairy</a:t>
            </a:r>
            <a:r>
              <a:rPr lang="nl-NL" altLang="nl-NL" dirty="0" smtClean="0">
                <a:latin typeface="Verdana" pitchFamily="34" charset="0"/>
              </a:rPr>
              <a:t> </a:t>
            </a:r>
            <a:r>
              <a:rPr lang="nl-NL" altLang="nl-NL" dirty="0" err="1" smtClean="0">
                <a:latin typeface="Verdana" pitchFamily="34" charset="0"/>
              </a:rPr>
              <a:t>rules</a:t>
            </a:r>
            <a:r>
              <a:rPr lang="nl-NL" altLang="nl-NL" dirty="0" smtClean="0">
                <a:latin typeface="Verdana" pitchFamily="34" charset="0"/>
              </a:rPr>
              <a:t>: changes december 2019 </a:t>
            </a:r>
          </a:p>
        </p:txBody>
      </p:sp>
      <p:sp>
        <p:nvSpPr>
          <p:cNvPr id="15363" name="Tijdelijke aanduiding voor dianummer 2"/>
          <p:cNvSpPr>
            <a:spLocks noGrp="1"/>
          </p:cNvSpPr>
          <p:nvPr>
            <p:ph type="sldNum" sz="quarter" idx="1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1pPr>
            <a:lvl2pPr marL="37931725" indent="-37474525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2pPr>
            <a:lvl3pPr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3pPr>
            <a:lvl4pPr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4pPr>
            <a:lvl5pPr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9pPr>
          </a:lstStyle>
          <a:p>
            <a:fld id="{EA7DC190-40CD-4A49-8223-F7BEBB83BB56}" type="slidenum">
              <a:rPr lang="nl-NL" altLang="nl-NL" sz="1000"/>
              <a:pPr/>
              <a:t>6</a:t>
            </a:fld>
            <a:endParaRPr lang="nl-NL" altLang="nl-NL" sz="1000"/>
          </a:p>
        </p:txBody>
      </p:sp>
      <p:sp>
        <p:nvSpPr>
          <p:cNvPr id="15364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363538" y="1811338"/>
            <a:ext cx="8172450" cy="4823378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nl-NL" altLang="nl-NL" sz="1600" dirty="0" smtClean="0">
                <a:latin typeface="Verdana" pitchFamily="34" charset="0"/>
              </a:rPr>
              <a:t>Directive </a:t>
            </a:r>
            <a:r>
              <a:rPr lang="nl-NL" altLang="nl-NL" sz="1600" dirty="0" err="1" smtClean="0">
                <a:latin typeface="Verdana" pitchFamily="34" charset="0"/>
              </a:rPr>
              <a:t>becomes</a:t>
            </a:r>
            <a:r>
              <a:rPr lang="nl-NL" altLang="nl-NL" sz="1600" dirty="0" smtClean="0">
                <a:latin typeface="Verdana" pitchFamily="34" charset="0"/>
              </a:rPr>
              <a:t> </a:t>
            </a:r>
            <a:r>
              <a:rPr lang="nl-NL" altLang="nl-NL" sz="1600" b="1" dirty="0" smtClean="0">
                <a:latin typeface="Verdana" pitchFamily="34" charset="0"/>
              </a:rPr>
              <a:t>Plant Health </a:t>
            </a:r>
            <a:r>
              <a:rPr lang="nl-NL" altLang="nl-NL" sz="1600" b="1" dirty="0" err="1" smtClean="0">
                <a:latin typeface="Verdana" pitchFamily="34" charset="0"/>
              </a:rPr>
              <a:t>Law</a:t>
            </a:r>
            <a:r>
              <a:rPr lang="nl-NL" altLang="nl-NL" sz="1600" b="1" dirty="0" smtClean="0">
                <a:latin typeface="Verdana" pitchFamily="34" charset="0"/>
              </a:rPr>
              <a:t> </a:t>
            </a:r>
            <a:r>
              <a:rPr lang="nl-NL" altLang="nl-NL" sz="1600" dirty="0" smtClean="0">
                <a:latin typeface="Verdana" pitchFamily="34" charset="0"/>
              </a:rPr>
              <a:t>(</a:t>
            </a:r>
            <a:r>
              <a:rPr lang="nl-NL" altLang="nl-NL" sz="1600" dirty="0" err="1" smtClean="0">
                <a:latin typeface="Verdana" pitchFamily="34" charset="0"/>
              </a:rPr>
              <a:t>Regulation</a:t>
            </a:r>
            <a:r>
              <a:rPr lang="nl-NL" altLang="nl-NL" sz="1600" dirty="0" smtClean="0">
                <a:latin typeface="Verdana" pitchFamily="34" charset="0"/>
              </a:rPr>
              <a:t> 2016/2031/EC)</a:t>
            </a:r>
          </a:p>
          <a:p>
            <a:pPr marL="0" indent="0">
              <a:buFont typeface="Arial" charset="0"/>
              <a:buNone/>
            </a:pPr>
            <a:r>
              <a:rPr lang="nl-NL" altLang="nl-NL" sz="1600" dirty="0" err="1" smtClean="0">
                <a:latin typeface="Verdana" pitchFamily="34" charset="0"/>
              </a:rPr>
              <a:t>Also</a:t>
            </a:r>
            <a:r>
              <a:rPr lang="nl-NL" altLang="nl-NL" sz="1600" dirty="0" smtClean="0">
                <a:latin typeface="Verdana" pitchFamily="34" charset="0"/>
              </a:rPr>
              <a:t> </a:t>
            </a:r>
            <a:r>
              <a:rPr lang="nl-NL" altLang="nl-NL" sz="1600" dirty="0" err="1" smtClean="0">
                <a:latin typeface="Verdana" pitchFamily="34" charset="0"/>
              </a:rPr>
              <a:t>connected</a:t>
            </a:r>
            <a:r>
              <a:rPr lang="nl-NL" altLang="nl-NL" sz="1600" dirty="0" smtClean="0">
                <a:latin typeface="Verdana" pitchFamily="34" charset="0"/>
              </a:rPr>
              <a:t> </a:t>
            </a:r>
            <a:r>
              <a:rPr lang="nl-NL" altLang="nl-NL" sz="1600" dirty="0" err="1" smtClean="0">
                <a:latin typeface="Verdana" pitchFamily="34" charset="0"/>
              </a:rPr>
              <a:t>to</a:t>
            </a:r>
            <a:r>
              <a:rPr lang="nl-NL" altLang="nl-NL" sz="1600" dirty="0" smtClean="0">
                <a:latin typeface="Verdana" pitchFamily="34" charset="0"/>
              </a:rPr>
              <a:t> </a:t>
            </a:r>
            <a:r>
              <a:rPr lang="nl-NL" altLang="nl-NL" sz="1600" dirty="0" err="1" smtClean="0">
                <a:latin typeface="Verdana" pitchFamily="34" charset="0"/>
              </a:rPr>
              <a:t>the</a:t>
            </a:r>
            <a:r>
              <a:rPr lang="nl-NL" altLang="nl-NL" sz="1600" dirty="0" smtClean="0">
                <a:latin typeface="Verdana" pitchFamily="34" charset="0"/>
              </a:rPr>
              <a:t> Official Control </a:t>
            </a:r>
            <a:r>
              <a:rPr lang="nl-NL" altLang="nl-NL" sz="1600" dirty="0" err="1" smtClean="0">
                <a:latin typeface="Verdana" pitchFamily="34" charset="0"/>
              </a:rPr>
              <a:t>Regulation</a:t>
            </a:r>
            <a:r>
              <a:rPr lang="nl-NL" altLang="nl-NL" sz="1600" dirty="0" smtClean="0">
                <a:latin typeface="Verdana" pitchFamily="34" charset="0"/>
              </a:rPr>
              <a:t> (2017/625/EC)</a:t>
            </a:r>
          </a:p>
          <a:p>
            <a:pPr marL="0" indent="0">
              <a:buFont typeface="Arial" charset="0"/>
              <a:buNone/>
            </a:pPr>
            <a:endParaRPr lang="nl-NL" altLang="nl-NL" sz="1600" dirty="0" smtClean="0">
              <a:latin typeface="Verdana" pitchFamily="34" charset="0"/>
            </a:endParaRPr>
          </a:p>
          <a:p>
            <a:pPr marL="0" indent="0">
              <a:buFont typeface="Arial" charset="0"/>
              <a:buNone/>
            </a:pPr>
            <a:r>
              <a:rPr lang="nl-NL" altLang="nl-NL" sz="1600" dirty="0" err="1" smtClean="0">
                <a:latin typeface="Verdana" pitchFamily="34" charset="0"/>
              </a:rPr>
              <a:t>Some</a:t>
            </a:r>
            <a:r>
              <a:rPr lang="nl-NL" altLang="nl-NL" sz="1600" dirty="0" smtClean="0">
                <a:latin typeface="Verdana" pitchFamily="34" charset="0"/>
              </a:rPr>
              <a:t> important changes :</a:t>
            </a:r>
          </a:p>
          <a:p>
            <a:pPr marL="0" indent="0">
              <a:buFont typeface="Arial" charset="0"/>
              <a:buNone/>
            </a:pPr>
            <a:r>
              <a:rPr lang="nl-NL" altLang="nl-NL" sz="1600" dirty="0" smtClean="0">
                <a:latin typeface="Verdana" pitchFamily="34" charset="0"/>
              </a:rPr>
              <a:t>-Plant </a:t>
            </a:r>
            <a:r>
              <a:rPr lang="nl-NL" altLang="nl-NL" sz="1600" dirty="0" err="1" smtClean="0">
                <a:latin typeface="Verdana" pitchFamily="34" charset="0"/>
              </a:rPr>
              <a:t>passport</a:t>
            </a:r>
            <a:r>
              <a:rPr lang="nl-NL" altLang="nl-NL" sz="1600" dirty="0" smtClean="0">
                <a:latin typeface="Verdana" pitchFamily="34" charset="0"/>
              </a:rPr>
              <a:t> </a:t>
            </a:r>
            <a:r>
              <a:rPr lang="nl-NL" altLang="nl-NL" sz="1600" dirty="0" err="1" smtClean="0">
                <a:latin typeface="Verdana" pitchFamily="34" charset="0"/>
              </a:rPr>
              <a:t>for</a:t>
            </a:r>
            <a:r>
              <a:rPr lang="nl-NL" altLang="nl-NL" sz="1600" dirty="0" smtClean="0">
                <a:latin typeface="Verdana" pitchFamily="34" charset="0"/>
              </a:rPr>
              <a:t> </a:t>
            </a:r>
            <a:r>
              <a:rPr lang="nl-NL" altLang="nl-NL" sz="1600" dirty="0" err="1" smtClean="0">
                <a:latin typeface="Verdana" pitchFamily="34" charset="0"/>
              </a:rPr>
              <a:t>all</a:t>
            </a:r>
            <a:r>
              <a:rPr lang="nl-NL" altLang="nl-NL" sz="1600" dirty="0" smtClean="0">
                <a:latin typeface="Verdana" pitchFamily="34" charset="0"/>
              </a:rPr>
              <a:t> plant </a:t>
            </a:r>
            <a:r>
              <a:rPr lang="nl-NL" altLang="nl-NL" sz="1600" dirty="0" err="1" smtClean="0">
                <a:latin typeface="Verdana" pitchFamily="34" charset="0"/>
              </a:rPr>
              <a:t>material</a:t>
            </a:r>
            <a:r>
              <a:rPr lang="nl-NL" altLang="nl-NL" sz="1600" dirty="0" smtClean="0">
                <a:latin typeface="Verdana" pitchFamily="34" charset="0"/>
              </a:rPr>
              <a:t>.</a:t>
            </a:r>
          </a:p>
          <a:p>
            <a:pPr marL="0" indent="0">
              <a:buFont typeface="Arial" charset="0"/>
              <a:buNone/>
            </a:pPr>
            <a:r>
              <a:rPr lang="nl-NL" altLang="nl-NL" sz="1600" dirty="0" smtClean="0">
                <a:latin typeface="Verdana" pitchFamily="34" charset="0"/>
              </a:rPr>
              <a:t>-</a:t>
            </a:r>
            <a:r>
              <a:rPr lang="nl-NL" altLang="nl-NL" sz="1600" dirty="0" err="1" smtClean="0">
                <a:latin typeface="Verdana" pitchFamily="34" charset="0"/>
              </a:rPr>
              <a:t>Registration</a:t>
            </a:r>
            <a:r>
              <a:rPr lang="nl-NL" altLang="nl-NL" sz="1600" dirty="0" smtClean="0">
                <a:latin typeface="Verdana" pitchFamily="34" charset="0"/>
              </a:rPr>
              <a:t> </a:t>
            </a:r>
            <a:r>
              <a:rPr lang="nl-NL" altLang="nl-NL" sz="1600" dirty="0" err="1" smtClean="0">
                <a:latin typeface="Verdana" pitchFamily="34" charset="0"/>
              </a:rPr>
              <a:t>for</a:t>
            </a:r>
            <a:r>
              <a:rPr lang="nl-NL" altLang="nl-NL" sz="1600" dirty="0" smtClean="0">
                <a:latin typeface="Verdana" pitchFamily="34" charset="0"/>
              </a:rPr>
              <a:t> </a:t>
            </a:r>
            <a:r>
              <a:rPr lang="nl-NL" altLang="nl-NL" sz="1600" dirty="0" err="1" smtClean="0">
                <a:latin typeface="Verdana" pitchFamily="34" charset="0"/>
              </a:rPr>
              <a:t>all</a:t>
            </a:r>
            <a:r>
              <a:rPr lang="nl-NL" altLang="nl-NL" sz="1600" dirty="0" smtClean="0">
                <a:latin typeface="Verdana" pitchFamily="34" charset="0"/>
              </a:rPr>
              <a:t> </a:t>
            </a:r>
            <a:r>
              <a:rPr lang="nl-NL" altLang="nl-NL" sz="1600" dirty="0" err="1" smtClean="0">
                <a:latin typeface="Verdana" pitchFamily="34" charset="0"/>
              </a:rPr>
              <a:t>growers</a:t>
            </a:r>
            <a:r>
              <a:rPr lang="nl-NL" altLang="nl-NL" sz="1600" dirty="0" smtClean="0">
                <a:latin typeface="Verdana" pitchFamily="34" charset="0"/>
              </a:rPr>
              <a:t> </a:t>
            </a:r>
            <a:r>
              <a:rPr lang="nl-NL" altLang="nl-NL" sz="1600" dirty="0" err="1" smtClean="0">
                <a:latin typeface="Verdana" pitchFamily="34" charset="0"/>
              </a:rPr>
              <a:t>and</a:t>
            </a:r>
            <a:r>
              <a:rPr lang="nl-NL" altLang="nl-NL" sz="1600" dirty="0" smtClean="0">
                <a:latin typeface="Verdana" pitchFamily="34" charset="0"/>
              </a:rPr>
              <a:t> </a:t>
            </a:r>
            <a:r>
              <a:rPr lang="nl-NL" altLang="nl-NL" sz="1600" dirty="0" err="1" smtClean="0">
                <a:latin typeface="Verdana" pitchFamily="34" charset="0"/>
              </a:rPr>
              <a:t>traders</a:t>
            </a:r>
            <a:r>
              <a:rPr lang="nl-NL" altLang="nl-NL" sz="1600" dirty="0" smtClean="0">
                <a:latin typeface="Verdana" pitchFamily="34" charset="0"/>
              </a:rPr>
              <a:t>.</a:t>
            </a:r>
          </a:p>
          <a:p>
            <a:pPr marL="0" indent="0">
              <a:buFont typeface="Arial" charset="0"/>
              <a:buNone/>
            </a:pPr>
            <a:r>
              <a:rPr lang="nl-NL" altLang="nl-NL" sz="1600" dirty="0" smtClean="0">
                <a:latin typeface="Verdana" pitchFamily="34" charset="0"/>
              </a:rPr>
              <a:t>-New procedures </a:t>
            </a:r>
            <a:r>
              <a:rPr lang="nl-NL" altLang="nl-NL" sz="1600" dirty="0" err="1" smtClean="0">
                <a:latin typeface="Verdana" pitchFamily="34" charset="0"/>
              </a:rPr>
              <a:t>for</a:t>
            </a:r>
            <a:r>
              <a:rPr lang="nl-NL" altLang="nl-NL" sz="1600" dirty="0" smtClean="0">
                <a:latin typeface="Verdana" pitchFamily="34" charset="0"/>
              </a:rPr>
              <a:t> import</a:t>
            </a:r>
          </a:p>
          <a:p>
            <a:pPr marL="0" indent="0">
              <a:buFont typeface="Arial" charset="0"/>
              <a:buNone/>
            </a:pPr>
            <a:r>
              <a:rPr lang="nl-NL" altLang="nl-NL" sz="1600" dirty="0" smtClean="0">
                <a:latin typeface="Verdana" pitchFamily="34" charset="0"/>
              </a:rPr>
              <a:t>-New </a:t>
            </a:r>
            <a:r>
              <a:rPr lang="nl-NL" altLang="nl-NL" sz="1600" dirty="0" err="1" smtClean="0">
                <a:latin typeface="Verdana" pitchFamily="34" charset="0"/>
              </a:rPr>
              <a:t>categorisation</a:t>
            </a:r>
            <a:r>
              <a:rPr lang="nl-NL" altLang="nl-NL" sz="1600" dirty="0" smtClean="0">
                <a:latin typeface="Verdana" pitchFamily="34" charset="0"/>
              </a:rPr>
              <a:t> </a:t>
            </a:r>
            <a:r>
              <a:rPr lang="nl-NL" altLang="nl-NL" sz="1600" dirty="0" err="1" smtClean="0">
                <a:latin typeface="Verdana" pitchFamily="34" charset="0"/>
              </a:rPr>
              <a:t>for</a:t>
            </a:r>
            <a:r>
              <a:rPr lang="nl-NL" altLang="nl-NL" sz="1600" dirty="0" smtClean="0">
                <a:latin typeface="Verdana" pitchFamily="34" charset="0"/>
              </a:rPr>
              <a:t> plant </a:t>
            </a:r>
            <a:r>
              <a:rPr lang="nl-NL" altLang="nl-NL" sz="1600" dirty="0" err="1" smtClean="0">
                <a:latin typeface="Verdana" pitchFamily="34" charset="0"/>
              </a:rPr>
              <a:t>disease</a:t>
            </a:r>
            <a:r>
              <a:rPr lang="nl-NL" altLang="nl-NL" sz="1600" dirty="0" smtClean="0">
                <a:latin typeface="Verdana" pitchFamily="34" charset="0"/>
              </a:rPr>
              <a:t> </a:t>
            </a:r>
            <a:r>
              <a:rPr lang="nl-NL" altLang="nl-NL" sz="1600" dirty="0" err="1" smtClean="0">
                <a:latin typeface="Verdana" pitchFamily="34" charset="0"/>
              </a:rPr>
              <a:t>and</a:t>
            </a:r>
            <a:r>
              <a:rPr lang="nl-NL" altLang="nl-NL" sz="1600" dirty="0" smtClean="0">
                <a:latin typeface="Verdana" pitchFamily="34" charset="0"/>
              </a:rPr>
              <a:t> list of Priority </a:t>
            </a:r>
            <a:r>
              <a:rPr lang="nl-NL" altLang="nl-NL" sz="1600" dirty="0" err="1" smtClean="0">
                <a:latin typeface="Verdana" pitchFamily="34" charset="0"/>
              </a:rPr>
              <a:t>organisms</a:t>
            </a:r>
            <a:endParaRPr lang="nl-NL" altLang="nl-NL" sz="1600" dirty="0" smtClean="0">
              <a:latin typeface="Verdana" pitchFamily="34" charset="0"/>
            </a:endParaRPr>
          </a:p>
          <a:p>
            <a:pPr marL="0" indent="0">
              <a:buFont typeface="Arial" charset="0"/>
              <a:buNone/>
            </a:pPr>
            <a:r>
              <a:rPr lang="nl-NL" altLang="nl-NL" sz="1600" dirty="0" smtClean="0">
                <a:latin typeface="Verdana" pitchFamily="34" charset="0"/>
              </a:rPr>
              <a:t>-New format export </a:t>
            </a:r>
            <a:r>
              <a:rPr lang="nl-NL" altLang="nl-NL" sz="1600" dirty="0" err="1" smtClean="0">
                <a:latin typeface="Verdana" pitchFamily="34" charset="0"/>
              </a:rPr>
              <a:t>certificate</a:t>
            </a:r>
            <a:r>
              <a:rPr lang="nl-NL" altLang="nl-NL" sz="1600" dirty="0" smtClean="0">
                <a:latin typeface="Verdana" pitchFamily="34" charset="0"/>
              </a:rPr>
              <a:t> </a:t>
            </a:r>
            <a:r>
              <a:rPr lang="nl-NL" altLang="nl-NL" sz="1600" dirty="0" err="1" smtClean="0">
                <a:latin typeface="Verdana" pitchFamily="34" charset="0"/>
              </a:rPr>
              <a:t>and</a:t>
            </a:r>
            <a:r>
              <a:rPr lang="nl-NL" altLang="nl-NL" sz="1600" dirty="0" smtClean="0">
                <a:latin typeface="Verdana" pitchFamily="34" charset="0"/>
              </a:rPr>
              <a:t> </a:t>
            </a:r>
            <a:r>
              <a:rPr lang="nl-NL" altLang="nl-NL" sz="1600" dirty="0" err="1" smtClean="0">
                <a:latin typeface="Verdana" pitchFamily="34" charset="0"/>
              </a:rPr>
              <a:t>introduction</a:t>
            </a:r>
            <a:r>
              <a:rPr lang="nl-NL" altLang="nl-NL" sz="1600" dirty="0" smtClean="0">
                <a:latin typeface="Verdana" pitchFamily="34" charset="0"/>
              </a:rPr>
              <a:t> of pre-</a:t>
            </a:r>
            <a:r>
              <a:rPr lang="nl-NL" altLang="nl-NL" sz="1600" dirty="0" err="1" smtClean="0">
                <a:latin typeface="Verdana" pitchFamily="34" charset="0"/>
              </a:rPr>
              <a:t>exportcertificate</a:t>
            </a:r>
            <a:endParaRPr lang="nl-NL" altLang="nl-NL" sz="1600" dirty="0">
              <a:latin typeface="Verdana" pitchFamily="34" charset="0"/>
            </a:endParaRPr>
          </a:p>
          <a:p>
            <a:pPr marL="0" indent="0">
              <a:buNone/>
            </a:pPr>
            <a:r>
              <a:rPr lang="nl-NL" altLang="nl-NL" sz="1600" dirty="0" smtClean="0">
                <a:latin typeface="Verdana" pitchFamily="34" charset="0"/>
              </a:rPr>
              <a:t>-Prevention of </a:t>
            </a:r>
            <a:r>
              <a:rPr lang="nl-NL" altLang="nl-NL" sz="1600" dirty="0" err="1" smtClean="0">
                <a:latin typeface="Verdana" pitchFamily="34" charset="0"/>
              </a:rPr>
              <a:t>introduction</a:t>
            </a:r>
            <a:r>
              <a:rPr lang="nl-NL" altLang="nl-NL" sz="1600" dirty="0" smtClean="0">
                <a:latin typeface="Verdana" pitchFamily="34" charset="0"/>
              </a:rPr>
              <a:t> new </a:t>
            </a:r>
            <a:r>
              <a:rPr lang="nl-NL" altLang="nl-NL" sz="1600" dirty="0" err="1" smtClean="0">
                <a:latin typeface="Verdana" pitchFamily="34" charset="0"/>
              </a:rPr>
              <a:t>pests</a:t>
            </a:r>
            <a:r>
              <a:rPr lang="nl-NL" altLang="nl-NL" sz="1600" dirty="0" smtClean="0">
                <a:latin typeface="Verdana" pitchFamily="34" charset="0"/>
              </a:rPr>
              <a:t> </a:t>
            </a:r>
            <a:r>
              <a:rPr lang="nl-NL" altLang="nl-NL" sz="1600" dirty="0" err="1" smtClean="0">
                <a:latin typeface="Verdana" pitchFamily="34" charset="0"/>
              </a:rPr>
              <a:t>through</a:t>
            </a:r>
            <a:r>
              <a:rPr lang="nl-NL" altLang="nl-NL" sz="1600" dirty="0" smtClean="0">
                <a:latin typeface="Verdana" pitchFamily="34" charset="0"/>
              </a:rPr>
              <a:t> “High </a:t>
            </a:r>
            <a:r>
              <a:rPr lang="nl-NL" altLang="nl-NL" sz="1600" dirty="0" err="1" smtClean="0">
                <a:latin typeface="Verdana" pitchFamily="34" charset="0"/>
              </a:rPr>
              <a:t>Risk”plants</a:t>
            </a:r>
            <a:r>
              <a:rPr lang="nl-NL" altLang="nl-NL" sz="1600" dirty="0" smtClean="0">
                <a:latin typeface="Verdana" pitchFamily="34" charset="0"/>
              </a:rPr>
              <a:t>: import </a:t>
            </a:r>
            <a:r>
              <a:rPr lang="nl-NL" altLang="nl-NL" sz="1600" dirty="0" err="1" smtClean="0">
                <a:latin typeface="Verdana" pitchFamily="34" charset="0"/>
              </a:rPr>
              <a:t>restrictions</a:t>
            </a:r>
            <a:endParaRPr lang="nl-NL" altLang="nl-NL" sz="1600" dirty="0" smtClean="0">
              <a:latin typeface="Verdana" pitchFamily="34" charset="0"/>
            </a:endParaRPr>
          </a:p>
          <a:p>
            <a:pPr marL="0" indent="0">
              <a:buNone/>
            </a:pPr>
            <a:endParaRPr lang="nl-NL" altLang="nl-NL" sz="1600" dirty="0" smtClean="0">
              <a:latin typeface="Verdana" pitchFamily="34" charset="0"/>
            </a:endParaRPr>
          </a:p>
          <a:p>
            <a:pPr marL="0" indent="0">
              <a:buNone/>
            </a:pPr>
            <a:r>
              <a:rPr lang="nl-NL" altLang="nl-NL" sz="1600" dirty="0" smtClean="0">
                <a:latin typeface="Verdana" pitchFamily="34" charset="0"/>
              </a:rPr>
              <a:t>More info:</a:t>
            </a:r>
          </a:p>
          <a:p>
            <a:pPr marL="0" indent="0">
              <a:buNone/>
            </a:pPr>
            <a:r>
              <a:rPr lang="nl-NL" altLang="nl-NL" sz="1600" dirty="0">
                <a:latin typeface="Verdana" pitchFamily="34" charset="0"/>
                <a:hlinkClick r:id="rId2"/>
              </a:rPr>
              <a:t>https://</a:t>
            </a:r>
            <a:r>
              <a:rPr lang="nl-NL" altLang="nl-NL" sz="1600" dirty="0" smtClean="0">
                <a:latin typeface="Verdana" pitchFamily="34" charset="0"/>
                <a:hlinkClick r:id="rId2"/>
              </a:rPr>
              <a:t>ec.europa.eu/food/plant/plant_health_biosecurity/legislation/new_eu_rules_en</a:t>
            </a:r>
            <a:endParaRPr lang="nl-NL" altLang="nl-NL" sz="1600" dirty="0" smtClean="0">
              <a:latin typeface="Verdana" pitchFamily="34" charset="0"/>
            </a:endParaRPr>
          </a:p>
          <a:p>
            <a:pPr marL="0" indent="0">
              <a:buNone/>
            </a:pPr>
            <a:r>
              <a:rPr lang="nl-NL" altLang="nl-NL" sz="1600" dirty="0" smtClean="0">
                <a:latin typeface="Verdana" pitchFamily="34" charset="0"/>
                <a:hlinkClick r:id="rId3"/>
              </a:rPr>
              <a:t>https</a:t>
            </a:r>
            <a:r>
              <a:rPr lang="nl-NL" altLang="nl-NL" sz="1600" dirty="0">
                <a:latin typeface="Verdana" pitchFamily="34" charset="0"/>
                <a:hlinkClick r:id="rId3"/>
              </a:rPr>
              <a:t>://</a:t>
            </a:r>
            <a:r>
              <a:rPr lang="nl-NL" altLang="nl-NL" sz="1600" dirty="0" smtClean="0">
                <a:latin typeface="Verdana" pitchFamily="34" charset="0"/>
                <a:hlinkClick r:id="rId3"/>
              </a:rPr>
              <a:t>www.nvwa.nl/onderwerpen/fytosanitaire-wetgeving-vanaf-14-december-2019</a:t>
            </a:r>
            <a:r>
              <a:rPr lang="nl-NL" altLang="nl-NL" sz="1600" dirty="0" smtClean="0">
                <a:latin typeface="Verdana" pitchFamily="34" charset="0"/>
              </a:rPr>
              <a:t> </a:t>
            </a:r>
            <a:r>
              <a:rPr lang="nl-NL" altLang="nl-NL" sz="1600" dirty="0">
                <a:latin typeface="Verdana" pitchFamily="34" charset="0"/>
              </a:rPr>
              <a:t>(in Dutch)</a:t>
            </a:r>
          </a:p>
          <a:p>
            <a:pPr marL="0" indent="0">
              <a:buFont typeface="Arial" charset="0"/>
              <a:buNone/>
            </a:pPr>
            <a:endParaRPr lang="nl-NL" altLang="nl-NL" sz="1600" dirty="0" smtClean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827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>
          <a:xfrm>
            <a:off x="611560" y="839972"/>
            <a:ext cx="8229600" cy="808370"/>
          </a:xfrm>
        </p:spPr>
        <p:txBody>
          <a:bodyPr/>
          <a:lstStyle/>
          <a:p>
            <a:pPr algn="l" eaLnBrk="1" hangingPunct="1"/>
            <a:r>
              <a:rPr lang="nl-NL" altLang="nl-NL" sz="2400" b="1" dirty="0">
                <a:latin typeface="Arial" panose="020B0604020202020204" pitchFamily="34" charset="0"/>
                <a:cs typeface="Arial" panose="020B0604020202020204" pitchFamily="34" charset="0"/>
              </a:rPr>
              <a:t>Prevention: list of high risk </a:t>
            </a:r>
            <a:r>
              <a:rPr lang="nl-NL" altLang="nl-NL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plants</a:t>
            </a:r>
            <a:r>
              <a:rPr lang="nl-NL" altLang="nl-NL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611560" y="1098659"/>
            <a:ext cx="8280920" cy="51090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nl-NL" b="1" dirty="0"/>
          </a:p>
          <a:p>
            <a:r>
              <a:rPr lang="nl-NL" sz="2000" b="1" dirty="0" err="1"/>
              <a:t>Why</a:t>
            </a:r>
            <a:r>
              <a:rPr lang="nl-NL" sz="2000" b="1" dirty="0"/>
              <a:t>? </a:t>
            </a:r>
          </a:p>
          <a:p>
            <a:r>
              <a:rPr lang="nl-NL" sz="2000" dirty="0"/>
              <a:t>					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the </a:t>
            </a:r>
            <a:r>
              <a:rPr lang="en-US" sz="2000" dirty="0"/>
              <a:t>plant genus or species is a </a:t>
            </a:r>
            <a:r>
              <a:rPr lang="en-US" sz="2000" dirty="0" err="1"/>
              <a:t>mainhost</a:t>
            </a:r>
            <a:r>
              <a:rPr lang="en-US" sz="2000" dirty="0"/>
              <a:t> plant of the pest;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 err="1" smtClean="0"/>
              <a:t>the</a:t>
            </a:r>
            <a:r>
              <a:rPr lang="nl-NL" sz="2000" dirty="0" smtClean="0"/>
              <a:t> </a:t>
            </a:r>
            <a:r>
              <a:rPr lang="nl-NL" sz="2000" dirty="0"/>
              <a:t>pest is </a:t>
            </a:r>
            <a:r>
              <a:rPr lang="nl-NL" sz="2000" dirty="0" err="1"/>
              <a:t>not</a:t>
            </a:r>
            <a:r>
              <a:rPr lang="nl-NL" sz="2000" dirty="0"/>
              <a:t> present in </a:t>
            </a:r>
            <a:r>
              <a:rPr lang="nl-NL" sz="2000" dirty="0" err="1"/>
              <a:t>the</a:t>
            </a:r>
            <a:r>
              <a:rPr lang="nl-NL" sz="2000" dirty="0"/>
              <a:t> EU;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 smtClean="0"/>
              <a:t>no </a:t>
            </a:r>
            <a:r>
              <a:rPr lang="nl-NL" sz="2000" dirty="0"/>
              <a:t>recent EPPO or EU-PRA is </a:t>
            </a:r>
            <a:r>
              <a:rPr lang="nl-NL" sz="2000" dirty="0" err="1"/>
              <a:t>available</a:t>
            </a:r>
            <a:r>
              <a:rPr lang="nl-NL" sz="2000" dirty="0"/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 err="1" smtClean="0"/>
              <a:t>the</a:t>
            </a:r>
            <a:r>
              <a:rPr lang="nl-NL" sz="2000" dirty="0" smtClean="0"/>
              <a:t> </a:t>
            </a:r>
            <a:r>
              <a:rPr lang="nl-NL" sz="2000" dirty="0"/>
              <a:t>pest is </a:t>
            </a:r>
            <a:r>
              <a:rPr lang="nl-NL" sz="2000" dirty="0" err="1"/>
              <a:t>currently</a:t>
            </a:r>
            <a:r>
              <a:rPr lang="nl-NL" sz="2000" dirty="0"/>
              <a:t> </a:t>
            </a:r>
            <a:r>
              <a:rPr lang="nl-NL" sz="2000" dirty="0" err="1"/>
              <a:t>not</a:t>
            </a:r>
            <a:r>
              <a:rPr lang="nl-NL" sz="2000" dirty="0"/>
              <a:t> </a:t>
            </a:r>
            <a:r>
              <a:rPr lang="nl-NL" sz="2000" dirty="0" err="1"/>
              <a:t>regulated</a:t>
            </a:r>
            <a:r>
              <a:rPr lang="nl-NL" sz="2000" dirty="0"/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 err="1" smtClean="0"/>
              <a:t>plants</a:t>
            </a:r>
            <a:r>
              <a:rPr lang="nl-NL" sz="2000" dirty="0" smtClean="0"/>
              <a:t> </a:t>
            </a:r>
            <a:r>
              <a:rPr lang="nl-NL" sz="2000" dirty="0" err="1"/>
              <a:t>for</a:t>
            </a:r>
            <a:r>
              <a:rPr lang="nl-NL" sz="2000" dirty="0"/>
              <a:t> planting is </a:t>
            </a:r>
            <a:r>
              <a:rPr lang="nl-NL" sz="2000" dirty="0" err="1"/>
              <a:t>the</a:t>
            </a:r>
            <a:r>
              <a:rPr lang="nl-NL" sz="2000" dirty="0"/>
              <a:t> </a:t>
            </a:r>
            <a:r>
              <a:rPr lang="nl-NL" sz="2000" dirty="0" err="1"/>
              <a:t>main</a:t>
            </a:r>
            <a:r>
              <a:rPr lang="nl-NL" sz="2000" dirty="0"/>
              <a:t> </a:t>
            </a:r>
            <a:r>
              <a:rPr lang="nl-NL" sz="2000" dirty="0" err="1"/>
              <a:t>pathway</a:t>
            </a:r>
            <a:r>
              <a:rPr lang="nl-NL" sz="2000" dirty="0"/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the </a:t>
            </a:r>
            <a:r>
              <a:rPr lang="en-US" sz="2000" dirty="0"/>
              <a:t>pest is a ‘major pest’.</a:t>
            </a:r>
          </a:p>
          <a:p>
            <a:r>
              <a:rPr lang="en-US" sz="2000" dirty="0"/>
              <a:t>(Major pest: pest that is assessed to have major impacts on plant species which are of major economic, social or environmental importance to the Union territory if it would become established).</a:t>
            </a:r>
          </a:p>
          <a:p>
            <a:endParaRPr lang="en-US" sz="2000" dirty="0"/>
          </a:p>
          <a:p>
            <a:r>
              <a:rPr lang="nl-NL" sz="2000" b="1" dirty="0" err="1"/>
              <a:t>Prohibition</a:t>
            </a:r>
            <a:r>
              <a:rPr lang="nl-NL" sz="2000" b="1" dirty="0"/>
              <a:t> of import of these high risk </a:t>
            </a:r>
            <a:r>
              <a:rPr lang="nl-NL" sz="2000" b="1" dirty="0" err="1"/>
              <a:t>plants</a:t>
            </a:r>
            <a:r>
              <a:rPr lang="nl-NL" sz="2000" b="1" dirty="0"/>
              <a:t> </a:t>
            </a:r>
          </a:p>
          <a:p>
            <a:r>
              <a:rPr lang="nl-NL" sz="2000" b="1" dirty="0" err="1"/>
              <a:t>From</a:t>
            </a:r>
            <a:r>
              <a:rPr lang="nl-NL" sz="2000" b="1" dirty="0"/>
              <a:t> 14 December 2019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1164704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>
          <a:xfrm>
            <a:off x="611560" y="795634"/>
            <a:ext cx="8229600" cy="1033462"/>
          </a:xfrm>
        </p:spPr>
        <p:txBody>
          <a:bodyPr/>
          <a:lstStyle/>
          <a:p>
            <a:pPr algn="l" eaLnBrk="1" hangingPunct="1"/>
            <a:r>
              <a:rPr lang="nl-NL" altLang="nl-NL" sz="2400" b="1" dirty="0">
                <a:latin typeface="Arial" panose="020B0604020202020204" pitchFamily="34" charset="0"/>
                <a:cs typeface="Arial" panose="020B0604020202020204" pitchFamily="34" charset="0"/>
              </a:rPr>
              <a:t>Prevention: list of high risk </a:t>
            </a:r>
            <a:r>
              <a:rPr lang="nl-NL" altLang="nl-NL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plants</a:t>
            </a:r>
            <a:r>
              <a:rPr lang="nl-NL" altLang="nl-NL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611560" y="1619655"/>
            <a:ext cx="8280920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GB" sz="2000" dirty="0"/>
              <a:t>34 genera and one species of plants for planting:</a:t>
            </a:r>
          </a:p>
          <a:p>
            <a:pPr lvl="0"/>
            <a:r>
              <a:rPr lang="en-GB" sz="2000" i="1" dirty="0"/>
              <a:t>Acacia</a:t>
            </a:r>
            <a:r>
              <a:rPr lang="en-GB" sz="2000" dirty="0"/>
              <a:t> sp., </a:t>
            </a:r>
            <a:r>
              <a:rPr lang="en-GB" sz="2000" i="1" dirty="0"/>
              <a:t>Acer</a:t>
            </a:r>
            <a:r>
              <a:rPr lang="en-GB" sz="2000" dirty="0"/>
              <a:t> sp., </a:t>
            </a:r>
            <a:r>
              <a:rPr lang="en-GB" sz="2000" i="1" dirty="0" err="1"/>
              <a:t>Albizia</a:t>
            </a:r>
            <a:r>
              <a:rPr lang="en-GB" sz="2000" dirty="0"/>
              <a:t> sp., </a:t>
            </a:r>
            <a:r>
              <a:rPr lang="en-GB" sz="2000" i="1" dirty="0" err="1"/>
              <a:t>Alnus</a:t>
            </a:r>
            <a:r>
              <a:rPr lang="en-GB" sz="2000" dirty="0"/>
              <a:t> sp., </a:t>
            </a:r>
            <a:r>
              <a:rPr lang="en-GB" sz="2000" i="1" dirty="0"/>
              <a:t>Annona</a:t>
            </a:r>
            <a:r>
              <a:rPr lang="en-GB" sz="2000" dirty="0"/>
              <a:t> sp., </a:t>
            </a:r>
            <a:r>
              <a:rPr lang="en-GB" sz="2000" i="1" dirty="0"/>
              <a:t>Bauhinia</a:t>
            </a:r>
            <a:r>
              <a:rPr lang="en-GB" sz="2000" dirty="0"/>
              <a:t> sp., </a:t>
            </a:r>
            <a:r>
              <a:rPr lang="en-GB" sz="2000" i="1" dirty="0" err="1"/>
              <a:t>Berberis</a:t>
            </a:r>
            <a:r>
              <a:rPr lang="en-GB" sz="2000" dirty="0"/>
              <a:t> sp., </a:t>
            </a:r>
            <a:r>
              <a:rPr lang="en-GB" sz="2000" i="1" dirty="0"/>
              <a:t>Betula</a:t>
            </a:r>
            <a:r>
              <a:rPr lang="en-GB" sz="2000" dirty="0"/>
              <a:t> sp., </a:t>
            </a:r>
            <a:r>
              <a:rPr lang="en-GB" sz="2000" i="1" dirty="0" err="1"/>
              <a:t>Caesalpinia</a:t>
            </a:r>
            <a:r>
              <a:rPr lang="en-GB" sz="2000" dirty="0"/>
              <a:t> sp., </a:t>
            </a:r>
            <a:r>
              <a:rPr lang="en-GB" sz="2000" i="1" dirty="0"/>
              <a:t>Cassia </a:t>
            </a:r>
            <a:r>
              <a:rPr lang="en-GB" sz="2000" dirty="0"/>
              <a:t>sp., </a:t>
            </a:r>
            <a:r>
              <a:rPr lang="en-GB" sz="2000" i="1" dirty="0" err="1"/>
              <a:t>Castanea</a:t>
            </a:r>
            <a:r>
              <a:rPr lang="en-GB" sz="2000" dirty="0"/>
              <a:t> sp., </a:t>
            </a:r>
            <a:r>
              <a:rPr lang="en-GB" sz="2000" i="1" dirty="0" err="1"/>
              <a:t>Cornus</a:t>
            </a:r>
            <a:r>
              <a:rPr lang="en-GB" sz="2000" dirty="0"/>
              <a:t> sp., </a:t>
            </a:r>
            <a:r>
              <a:rPr lang="en-GB" sz="2000" i="1" dirty="0"/>
              <a:t>Corylus</a:t>
            </a:r>
            <a:r>
              <a:rPr lang="en-GB" sz="2000" dirty="0"/>
              <a:t> sp., </a:t>
            </a:r>
            <a:r>
              <a:rPr lang="en-GB" sz="2000" i="1" dirty="0" err="1"/>
              <a:t>Crataegus</a:t>
            </a:r>
            <a:r>
              <a:rPr lang="en-GB" sz="2000" dirty="0"/>
              <a:t> sp., </a:t>
            </a:r>
            <a:r>
              <a:rPr lang="en-GB" sz="2000" i="1" dirty="0"/>
              <a:t>Diospyros</a:t>
            </a:r>
            <a:r>
              <a:rPr lang="en-GB" sz="2000" dirty="0"/>
              <a:t> sp., </a:t>
            </a:r>
            <a:r>
              <a:rPr lang="en-GB" sz="2000" i="1" dirty="0"/>
              <a:t>Fagus</a:t>
            </a:r>
            <a:r>
              <a:rPr lang="en-GB" sz="2000" dirty="0"/>
              <a:t> sp., </a:t>
            </a:r>
            <a:r>
              <a:rPr lang="en-GB" sz="2000" i="1" dirty="0" err="1"/>
              <a:t>Ficus</a:t>
            </a:r>
            <a:r>
              <a:rPr lang="en-GB" sz="2000" i="1" dirty="0"/>
              <a:t> </a:t>
            </a:r>
            <a:r>
              <a:rPr lang="en-GB" sz="2000" i="1" dirty="0" err="1"/>
              <a:t>carica</a:t>
            </a:r>
            <a:r>
              <a:rPr lang="en-GB" sz="2000" dirty="0"/>
              <a:t>, </a:t>
            </a:r>
            <a:r>
              <a:rPr lang="en-GB" sz="2000" i="1" dirty="0"/>
              <a:t>Fraxinus</a:t>
            </a:r>
            <a:r>
              <a:rPr lang="en-GB" sz="2000" dirty="0"/>
              <a:t> sp., </a:t>
            </a:r>
            <a:r>
              <a:rPr lang="en-GB" sz="2000" i="1" dirty="0" err="1"/>
              <a:t>Hamamelis</a:t>
            </a:r>
            <a:r>
              <a:rPr lang="en-GB" sz="2000" dirty="0"/>
              <a:t> sp., </a:t>
            </a:r>
            <a:r>
              <a:rPr lang="en-GB" sz="2000" i="1" dirty="0"/>
              <a:t>Jasminum</a:t>
            </a:r>
            <a:r>
              <a:rPr lang="en-GB" sz="2000" dirty="0"/>
              <a:t> sp., </a:t>
            </a:r>
            <a:r>
              <a:rPr lang="en-GB" sz="2000" i="1" dirty="0"/>
              <a:t>Juglans</a:t>
            </a:r>
            <a:r>
              <a:rPr lang="en-GB" sz="2000" dirty="0"/>
              <a:t> sp., </a:t>
            </a:r>
            <a:r>
              <a:rPr lang="en-GB" sz="2000" i="1" dirty="0"/>
              <a:t>Ligustrum</a:t>
            </a:r>
            <a:r>
              <a:rPr lang="en-GB" sz="2000" dirty="0"/>
              <a:t> sp., </a:t>
            </a:r>
            <a:r>
              <a:rPr lang="en-GB" sz="2000" i="1" dirty="0"/>
              <a:t>Lonicera</a:t>
            </a:r>
            <a:r>
              <a:rPr lang="en-GB" sz="2000" dirty="0"/>
              <a:t> sp., </a:t>
            </a:r>
            <a:r>
              <a:rPr lang="en-GB" sz="2000" i="1" dirty="0"/>
              <a:t>Malus</a:t>
            </a:r>
            <a:r>
              <a:rPr lang="en-GB" sz="2000" dirty="0"/>
              <a:t> sp., </a:t>
            </a:r>
            <a:r>
              <a:rPr lang="en-GB" sz="2000" i="1" dirty="0"/>
              <a:t>Nerium</a:t>
            </a:r>
            <a:r>
              <a:rPr lang="en-GB" sz="2000" dirty="0"/>
              <a:t> sp., </a:t>
            </a:r>
            <a:r>
              <a:rPr lang="en-GB" sz="2000" i="1" dirty="0" err="1"/>
              <a:t>Persea</a:t>
            </a:r>
            <a:r>
              <a:rPr lang="en-GB" sz="2000" dirty="0"/>
              <a:t> sp., </a:t>
            </a:r>
            <a:r>
              <a:rPr lang="en-GB" sz="2000" i="1" dirty="0" err="1"/>
              <a:t>Populus</a:t>
            </a:r>
            <a:r>
              <a:rPr lang="en-GB" sz="2000" dirty="0"/>
              <a:t> sp., </a:t>
            </a:r>
            <a:r>
              <a:rPr lang="en-GB" sz="2000" i="1" dirty="0"/>
              <a:t>Prunus</a:t>
            </a:r>
            <a:r>
              <a:rPr lang="en-GB" sz="2000" dirty="0"/>
              <a:t> sp., </a:t>
            </a:r>
            <a:r>
              <a:rPr lang="en-GB" sz="2000" i="1" dirty="0"/>
              <a:t>Quercus</a:t>
            </a:r>
            <a:r>
              <a:rPr lang="en-GB" sz="2000" dirty="0"/>
              <a:t> sp., </a:t>
            </a:r>
            <a:r>
              <a:rPr lang="en-GB" sz="2000" i="1" dirty="0" err="1"/>
              <a:t>Robinia</a:t>
            </a:r>
            <a:r>
              <a:rPr lang="en-GB" sz="2000" dirty="0"/>
              <a:t> sp., </a:t>
            </a:r>
            <a:r>
              <a:rPr lang="en-GB" sz="2000" i="1" dirty="0"/>
              <a:t>Salix</a:t>
            </a:r>
            <a:r>
              <a:rPr lang="en-GB" sz="2000" dirty="0"/>
              <a:t> sp., </a:t>
            </a:r>
            <a:r>
              <a:rPr lang="en-GB" sz="2000" i="1" dirty="0" err="1"/>
              <a:t>Sorbus</a:t>
            </a:r>
            <a:r>
              <a:rPr lang="en-GB" sz="2000" dirty="0"/>
              <a:t> sp., </a:t>
            </a:r>
            <a:r>
              <a:rPr lang="en-GB" sz="2000" i="1" dirty="0"/>
              <a:t>Taxus</a:t>
            </a:r>
            <a:r>
              <a:rPr lang="en-GB" sz="2000" dirty="0"/>
              <a:t> sp., </a:t>
            </a:r>
            <a:r>
              <a:rPr lang="en-GB" sz="2000" i="1" dirty="0" err="1"/>
              <a:t>Tilia</a:t>
            </a:r>
            <a:r>
              <a:rPr lang="en-GB" sz="2000" dirty="0"/>
              <a:t> sp., </a:t>
            </a:r>
            <a:r>
              <a:rPr lang="en-GB" sz="2000" i="1" dirty="0" err="1"/>
              <a:t>Ulmus</a:t>
            </a:r>
            <a:endParaRPr lang="en-GB" sz="2000" i="1" dirty="0"/>
          </a:p>
          <a:p>
            <a:pPr lvl="0"/>
            <a:endParaRPr lang="nl-NL" sz="2000" dirty="0"/>
          </a:p>
          <a:p>
            <a:pPr lvl="0"/>
            <a:r>
              <a:rPr lang="en-GB" sz="2000" dirty="0"/>
              <a:t>one plant (</a:t>
            </a:r>
            <a:r>
              <a:rPr lang="en-GB" sz="2000" i="1" dirty="0" err="1"/>
              <a:t>Ullucus</a:t>
            </a:r>
            <a:r>
              <a:rPr lang="en-GB" sz="2000" i="1" dirty="0"/>
              <a:t> </a:t>
            </a:r>
            <a:r>
              <a:rPr lang="en-GB" sz="2000" dirty="0" err="1"/>
              <a:t>tuberosus</a:t>
            </a:r>
            <a:r>
              <a:rPr lang="en-GB" sz="2000" dirty="0"/>
              <a:t>),one fruit (</a:t>
            </a:r>
            <a:r>
              <a:rPr lang="en-GB" sz="2000" i="1" dirty="0" err="1"/>
              <a:t>Momordica</a:t>
            </a:r>
            <a:r>
              <a:rPr lang="en-GB" sz="2000" i="1" dirty="0"/>
              <a:t> </a:t>
            </a:r>
            <a:r>
              <a:rPr lang="en-GB" sz="2000" dirty="0"/>
              <a:t>genus), and </a:t>
            </a:r>
          </a:p>
          <a:p>
            <a:pPr lvl="0"/>
            <a:r>
              <a:rPr lang="en-GB" sz="2000" dirty="0"/>
              <a:t>one wood (wood of </a:t>
            </a:r>
            <a:r>
              <a:rPr lang="en-GB" sz="2000" i="1" dirty="0" err="1"/>
              <a:t>Ulmus</a:t>
            </a:r>
            <a:r>
              <a:rPr lang="en-GB" sz="2000" dirty="0"/>
              <a:t> genus).</a:t>
            </a:r>
          </a:p>
          <a:p>
            <a:pPr lvl="0"/>
            <a:endParaRPr lang="en-GB" sz="2000" dirty="0"/>
          </a:p>
          <a:p>
            <a:pPr lvl="0"/>
            <a:r>
              <a:rPr lang="en-GB" sz="2000" b="1" dirty="0">
                <a:highlight>
                  <a:srgbClr val="00FF00"/>
                </a:highlight>
              </a:rPr>
              <a:t>WTO consultation is now. Till 25 November 2018 </a:t>
            </a:r>
            <a:endParaRPr lang="nl-NL" sz="2000" b="1" dirty="0">
              <a:highlight>
                <a:srgbClr val="00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2482670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dirty="0" smtClean="0">
                <a:latin typeface="Verdana" pitchFamily="34" charset="0"/>
              </a:rPr>
              <a:t>EU </a:t>
            </a:r>
            <a:r>
              <a:rPr lang="nl-NL" altLang="nl-NL" dirty="0" err="1" smtClean="0">
                <a:latin typeface="Verdana" pitchFamily="34" charset="0"/>
              </a:rPr>
              <a:t>Emergency</a:t>
            </a:r>
            <a:r>
              <a:rPr lang="nl-NL" altLang="nl-NL" dirty="0" smtClean="0">
                <a:latin typeface="Verdana" pitchFamily="34" charset="0"/>
              </a:rPr>
              <a:t> </a:t>
            </a:r>
            <a:r>
              <a:rPr lang="nl-NL" altLang="nl-NL" dirty="0" err="1" smtClean="0">
                <a:latin typeface="Verdana" pitchFamily="34" charset="0"/>
              </a:rPr>
              <a:t>measures</a:t>
            </a:r>
            <a:r>
              <a:rPr lang="nl-NL" altLang="nl-NL" dirty="0" smtClean="0">
                <a:latin typeface="Verdana" pitchFamily="34" charset="0"/>
              </a:rPr>
              <a:t> </a:t>
            </a:r>
            <a:r>
              <a:rPr lang="nl-NL" altLang="nl-NL" dirty="0" err="1" smtClean="0">
                <a:latin typeface="Verdana" pitchFamily="34" charset="0"/>
              </a:rPr>
              <a:t>for</a:t>
            </a:r>
            <a:r>
              <a:rPr lang="nl-NL" altLang="nl-NL" dirty="0" smtClean="0">
                <a:latin typeface="Verdana" pitchFamily="34" charset="0"/>
              </a:rPr>
              <a:t> </a:t>
            </a:r>
            <a:r>
              <a:rPr lang="nl-NL" altLang="nl-NL" dirty="0" err="1" smtClean="0">
                <a:latin typeface="Verdana" pitchFamily="34" charset="0"/>
              </a:rPr>
              <a:t>some</a:t>
            </a:r>
            <a:r>
              <a:rPr lang="nl-NL" altLang="nl-NL" dirty="0" smtClean="0">
                <a:latin typeface="Verdana" pitchFamily="34" charset="0"/>
              </a:rPr>
              <a:t> </a:t>
            </a:r>
            <a:r>
              <a:rPr lang="nl-NL" altLang="nl-NL" dirty="0" err="1" smtClean="0">
                <a:latin typeface="Verdana" pitchFamily="34" charset="0"/>
              </a:rPr>
              <a:t>organisms</a:t>
            </a:r>
            <a:endParaRPr lang="nl-NL" altLang="nl-NL" sz="1600" dirty="0" smtClean="0">
              <a:latin typeface="Verdana" pitchFamily="34" charset="0"/>
            </a:endParaRPr>
          </a:p>
        </p:txBody>
      </p:sp>
      <p:sp>
        <p:nvSpPr>
          <p:cNvPr id="15363" name="Tijdelijke aanduiding voor dianummer 2"/>
          <p:cNvSpPr>
            <a:spLocks noGrp="1"/>
          </p:cNvSpPr>
          <p:nvPr>
            <p:ph type="sldNum" sz="quarter" idx="1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1pPr>
            <a:lvl2pPr marL="37931725" indent="-37474525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2pPr>
            <a:lvl3pPr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3pPr>
            <a:lvl4pPr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4pPr>
            <a:lvl5pPr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9pPr>
          </a:lstStyle>
          <a:p>
            <a:fld id="{EA7DC190-40CD-4A49-8223-F7BEBB83BB56}" type="slidenum">
              <a:rPr lang="nl-NL" altLang="nl-NL" sz="1000"/>
              <a:pPr/>
              <a:t>9</a:t>
            </a:fld>
            <a:endParaRPr lang="nl-NL" altLang="nl-NL" sz="1000"/>
          </a:p>
        </p:txBody>
      </p:sp>
      <p:sp>
        <p:nvSpPr>
          <p:cNvPr id="15364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363538" y="1811338"/>
            <a:ext cx="8172450" cy="4351337"/>
          </a:xfrm>
        </p:spPr>
        <p:txBody>
          <a:bodyPr/>
          <a:lstStyle/>
          <a:p>
            <a:pPr marL="0" indent="0">
              <a:buNone/>
            </a:pPr>
            <a:r>
              <a:rPr lang="nl-NL" altLang="nl-NL" sz="1800" b="1" dirty="0" err="1">
                <a:latin typeface="Verdana" pitchFamily="34" charset="0"/>
              </a:rPr>
              <a:t>Aim</a:t>
            </a:r>
            <a:r>
              <a:rPr lang="nl-NL" altLang="nl-NL" sz="1800" b="1" dirty="0">
                <a:latin typeface="Verdana" pitchFamily="34" charset="0"/>
              </a:rPr>
              <a:t>: </a:t>
            </a:r>
            <a:r>
              <a:rPr lang="nl-NL" altLang="nl-NL" sz="1800" b="1" dirty="0" err="1">
                <a:latin typeface="Verdana" pitchFamily="34" charset="0"/>
              </a:rPr>
              <a:t>to</a:t>
            </a:r>
            <a:r>
              <a:rPr lang="nl-NL" altLang="nl-NL" sz="1800" b="1" dirty="0">
                <a:latin typeface="Verdana" pitchFamily="34" charset="0"/>
              </a:rPr>
              <a:t> </a:t>
            </a:r>
            <a:r>
              <a:rPr lang="nl-NL" altLang="nl-NL" sz="1800" b="1" dirty="0" err="1">
                <a:latin typeface="Verdana" pitchFamily="34" charset="0"/>
              </a:rPr>
              <a:t>eradicate</a:t>
            </a:r>
            <a:endParaRPr lang="nl-NL" altLang="nl-NL" sz="1800" b="1" dirty="0">
              <a:latin typeface="Verdana" pitchFamily="34" charset="0"/>
            </a:endParaRPr>
          </a:p>
          <a:p>
            <a:pPr marL="0" indent="0">
              <a:buFont typeface="Arial" charset="0"/>
              <a:buNone/>
            </a:pPr>
            <a:endParaRPr lang="nl-NL" altLang="nl-NL" sz="1800" dirty="0">
              <a:latin typeface="Verdana" pitchFamily="34" charset="0"/>
            </a:endParaRPr>
          </a:p>
          <a:p>
            <a:pPr marL="0" indent="0">
              <a:buFont typeface="Arial" charset="0"/>
              <a:buNone/>
            </a:pPr>
            <a:r>
              <a:rPr lang="nl-NL" altLang="nl-NL" sz="1800" dirty="0" err="1" smtClean="0">
                <a:latin typeface="Verdana" pitchFamily="34" charset="0"/>
              </a:rPr>
              <a:t>Examples</a:t>
            </a:r>
            <a:r>
              <a:rPr lang="nl-NL" altLang="nl-NL" sz="1800" dirty="0" smtClean="0">
                <a:latin typeface="Verdana" pitchFamily="34" charset="0"/>
              </a:rPr>
              <a:t>:</a:t>
            </a:r>
          </a:p>
          <a:p>
            <a:pPr marL="0" indent="0">
              <a:buFont typeface="Arial" charset="0"/>
              <a:buNone/>
            </a:pPr>
            <a:r>
              <a:rPr lang="nl-NL" altLang="nl-NL" sz="1800" dirty="0" smtClean="0">
                <a:latin typeface="Verdana" pitchFamily="34" charset="0"/>
              </a:rPr>
              <a:t>-</a:t>
            </a:r>
            <a:r>
              <a:rPr lang="nl-NL" altLang="nl-NL" sz="1800" dirty="0" err="1" smtClean="0">
                <a:latin typeface="Verdana" pitchFamily="34" charset="0"/>
              </a:rPr>
              <a:t>Asian</a:t>
            </a:r>
            <a:r>
              <a:rPr lang="nl-NL" altLang="nl-NL" sz="1800" dirty="0" smtClean="0">
                <a:latin typeface="Verdana" pitchFamily="34" charset="0"/>
              </a:rPr>
              <a:t> </a:t>
            </a:r>
            <a:r>
              <a:rPr lang="nl-NL" altLang="nl-NL" sz="1800" dirty="0" err="1" smtClean="0">
                <a:latin typeface="Verdana" pitchFamily="34" charset="0"/>
              </a:rPr>
              <a:t>Longhorn</a:t>
            </a:r>
            <a:r>
              <a:rPr lang="nl-NL" altLang="nl-NL" sz="1800" dirty="0" smtClean="0">
                <a:latin typeface="Verdana" pitchFamily="34" charset="0"/>
              </a:rPr>
              <a:t> </a:t>
            </a:r>
            <a:r>
              <a:rPr lang="nl-NL" altLang="nl-NL" sz="1800" dirty="0" err="1" smtClean="0">
                <a:latin typeface="Verdana" pitchFamily="34" charset="0"/>
              </a:rPr>
              <a:t>Beetles</a:t>
            </a:r>
            <a:endParaRPr lang="nl-NL" altLang="nl-NL" sz="1800" dirty="0" smtClean="0">
              <a:latin typeface="Verdana" pitchFamily="34" charset="0"/>
            </a:endParaRPr>
          </a:p>
          <a:p>
            <a:pPr marL="0" indent="0">
              <a:buFont typeface="Arial" charset="0"/>
              <a:buNone/>
            </a:pPr>
            <a:r>
              <a:rPr lang="nl-NL" altLang="nl-NL" sz="1800" dirty="0" smtClean="0">
                <a:latin typeface="Verdana" pitchFamily="34" charset="0"/>
              </a:rPr>
              <a:t>-</a:t>
            </a:r>
            <a:r>
              <a:rPr lang="nl-NL" altLang="nl-NL" sz="1800" dirty="0" err="1" smtClean="0">
                <a:latin typeface="Verdana" pitchFamily="34" charset="0"/>
              </a:rPr>
              <a:t>Xylella</a:t>
            </a:r>
            <a:r>
              <a:rPr lang="nl-NL" altLang="nl-NL" sz="1800" dirty="0" smtClean="0">
                <a:latin typeface="Verdana" pitchFamily="34" charset="0"/>
              </a:rPr>
              <a:t> fastidiosa</a:t>
            </a:r>
          </a:p>
          <a:p>
            <a:pPr marL="0" indent="0">
              <a:buFont typeface="Arial" charset="0"/>
              <a:buNone/>
            </a:pPr>
            <a:r>
              <a:rPr lang="nl-NL" altLang="nl-NL" sz="1800" dirty="0" smtClean="0">
                <a:latin typeface="Verdana" pitchFamily="34" charset="0"/>
              </a:rPr>
              <a:t>-Pine Wood Nematode</a:t>
            </a:r>
          </a:p>
          <a:p>
            <a:pPr marL="0" indent="0">
              <a:buFont typeface="Arial" charset="0"/>
              <a:buNone/>
            </a:pPr>
            <a:endParaRPr lang="nl-NL" altLang="nl-NL" sz="1800" dirty="0" smtClean="0">
              <a:latin typeface="Verdana" pitchFamily="34" charset="0"/>
            </a:endParaRPr>
          </a:p>
          <a:p>
            <a:pPr marL="0" indent="0">
              <a:buFont typeface="Arial" charset="0"/>
              <a:buNone/>
            </a:pPr>
            <a:r>
              <a:rPr lang="nl-NL" altLang="nl-NL" sz="1800" b="1" dirty="0" smtClean="0">
                <a:latin typeface="Verdana" pitchFamily="34" charset="0"/>
              </a:rPr>
              <a:t>Stringent </a:t>
            </a:r>
            <a:r>
              <a:rPr lang="nl-NL" altLang="nl-NL" sz="1800" b="1" dirty="0" err="1" smtClean="0">
                <a:latin typeface="Verdana" pitchFamily="34" charset="0"/>
              </a:rPr>
              <a:t>measures</a:t>
            </a:r>
            <a:r>
              <a:rPr lang="nl-NL" altLang="nl-NL" sz="1800" dirty="0" smtClean="0">
                <a:latin typeface="Verdana" pitchFamily="34" charset="0"/>
              </a:rPr>
              <a:t>, </a:t>
            </a:r>
          </a:p>
          <a:p>
            <a:pPr marL="0" indent="0">
              <a:buFont typeface="Arial" charset="0"/>
              <a:buNone/>
            </a:pPr>
            <a:r>
              <a:rPr lang="nl-NL" altLang="nl-NL" sz="1800" dirty="0" smtClean="0">
                <a:latin typeface="Verdana" pitchFamily="34" charset="0"/>
              </a:rPr>
              <a:t>high impact on companies, </a:t>
            </a:r>
            <a:r>
              <a:rPr lang="nl-NL" altLang="nl-NL" sz="1800" dirty="0" err="1" smtClean="0">
                <a:latin typeface="Verdana" pitchFamily="34" charset="0"/>
              </a:rPr>
              <a:t>trade</a:t>
            </a:r>
            <a:r>
              <a:rPr lang="nl-NL" altLang="nl-NL" sz="1800" dirty="0" smtClean="0">
                <a:latin typeface="Verdana" pitchFamily="34" charset="0"/>
              </a:rPr>
              <a:t> etc. </a:t>
            </a:r>
          </a:p>
          <a:p>
            <a:pPr marL="0" indent="0">
              <a:buFont typeface="Arial" charset="0"/>
              <a:buNone/>
            </a:pPr>
            <a:r>
              <a:rPr lang="nl-NL" altLang="nl-NL" sz="1800" dirty="0" smtClean="0">
                <a:latin typeface="Verdana" pitchFamily="34" charset="0"/>
              </a:rPr>
              <a:t>But in </a:t>
            </a:r>
            <a:r>
              <a:rPr lang="nl-NL" altLang="nl-NL" sz="1800" dirty="0" err="1" smtClean="0">
                <a:latin typeface="Verdana" pitchFamily="34" charset="0"/>
              </a:rPr>
              <a:t>also</a:t>
            </a:r>
            <a:r>
              <a:rPr lang="nl-NL" altLang="nl-NL" sz="1800" dirty="0" smtClean="0">
                <a:latin typeface="Verdana" pitchFamily="34" charset="0"/>
              </a:rPr>
              <a:t> impact on </a:t>
            </a:r>
            <a:r>
              <a:rPr lang="nl-NL" altLang="nl-NL" sz="1800" dirty="0" err="1" smtClean="0">
                <a:latin typeface="Verdana" pitchFamily="34" charset="0"/>
              </a:rPr>
              <a:t>residential</a:t>
            </a:r>
            <a:r>
              <a:rPr lang="nl-NL" altLang="nl-NL" sz="1800" dirty="0" smtClean="0">
                <a:latin typeface="Verdana" pitchFamily="34" charset="0"/>
              </a:rPr>
              <a:t> </a:t>
            </a:r>
            <a:r>
              <a:rPr lang="nl-NL" altLang="nl-NL" sz="1800" dirty="0" err="1" smtClean="0">
                <a:latin typeface="Verdana" pitchFamily="34" charset="0"/>
              </a:rPr>
              <a:t>areas</a:t>
            </a:r>
            <a:endParaRPr lang="nl-NL" altLang="nl-NL" sz="1800" dirty="0" smtClean="0">
              <a:latin typeface="Verdana" pitchFamily="34" charset="0"/>
            </a:endParaRPr>
          </a:p>
          <a:p>
            <a:pPr marL="0" indent="0">
              <a:buFont typeface="Arial" charset="0"/>
              <a:buNone/>
            </a:pPr>
            <a:endParaRPr lang="nl-NL" altLang="nl-NL" sz="1800" dirty="0">
              <a:latin typeface="Verdana" pitchFamily="34" charset="0"/>
            </a:endParaRPr>
          </a:p>
          <a:p>
            <a:pPr marL="0" indent="0">
              <a:buFont typeface="Arial" charset="0"/>
              <a:buNone/>
            </a:pPr>
            <a:r>
              <a:rPr lang="nl-NL" altLang="nl-NL" sz="1800" dirty="0" smtClean="0">
                <a:latin typeface="Verdana" pitchFamily="34" charset="0"/>
              </a:rPr>
              <a:t>See </a:t>
            </a:r>
            <a:r>
              <a:rPr lang="nl-NL" altLang="nl-NL" sz="1800" dirty="0" err="1" smtClean="0">
                <a:latin typeface="Verdana" pitchFamily="34" charset="0"/>
              </a:rPr>
              <a:t>also</a:t>
            </a:r>
            <a:r>
              <a:rPr lang="nl-NL" altLang="nl-NL" sz="1800" dirty="0" smtClean="0">
                <a:latin typeface="Verdana" pitchFamily="34" charset="0"/>
              </a:rPr>
              <a:t>:</a:t>
            </a:r>
          </a:p>
          <a:p>
            <a:pPr marL="0" indent="0">
              <a:buNone/>
            </a:pPr>
            <a:r>
              <a:rPr lang="nl-NL" altLang="nl-NL" sz="1800" dirty="0">
                <a:latin typeface="Verdana" pitchFamily="34" charset="0"/>
              </a:rPr>
              <a:t>https://ec.europa.eu/food/plant/plant_health_biosecurity/legislation/emergency_measures_en</a:t>
            </a:r>
            <a:endParaRPr lang="nl-NL" altLang="nl-NL" sz="1800" dirty="0" smtClean="0">
              <a:latin typeface="Verdana" pitchFamily="34" charset="0"/>
            </a:endParaRPr>
          </a:p>
          <a:p>
            <a:pPr marL="0" indent="0">
              <a:buFont typeface="Arial" charset="0"/>
              <a:buNone/>
            </a:pPr>
            <a:r>
              <a:rPr lang="nl-NL" altLang="nl-NL" sz="1800" dirty="0" smtClean="0">
                <a:latin typeface="Verdana" pitchFamily="34" charset="0"/>
              </a:rPr>
              <a:t> </a:t>
            </a:r>
            <a:endParaRPr lang="nl-NL" altLang="nl-NL" sz="1800" dirty="0">
              <a:latin typeface="Verdana" pitchFamily="34" charset="0"/>
            </a:endParaRPr>
          </a:p>
          <a:p>
            <a:pPr marL="0" indent="0">
              <a:buFont typeface="Arial" charset="0"/>
              <a:buNone/>
            </a:pPr>
            <a:endParaRPr lang="nl-NL" altLang="nl-NL" sz="1800" dirty="0" smtClean="0">
              <a:latin typeface="Verdana" pitchFamily="34" charset="0"/>
            </a:endParaRPr>
          </a:p>
        </p:txBody>
      </p:sp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191" y="2194110"/>
            <a:ext cx="2890935" cy="3479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0018524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">
      <a:dk1>
        <a:srgbClr val="000000"/>
      </a:dk1>
      <a:lt1>
        <a:srgbClr val="FFFFFF"/>
      </a:lt1>
      <a:dk2>
        <a:srgbClr val="9ACCD4"/>
      </a:dk2>
      <a:lt2>
        <a:srgbClr val="EEECE1"/>
      </a:lt2>
      <a:accent1>
        <a:srgbClr val="9ACCD4"/>
      </a:accent1>
      <a:accent2>
        <a:srgbClr val="6ED9AD"/>
      </a:accent2>
      <a:accent3>
        <a:srgbClr val="FFFFFF"/>
      </a:accent3>
      <a:accent4>
        <a:srgbClr val="000000"/>
      </a:accent4>
      <a:accent5>
        <a:srgbClr val="CAE2E6"/>
      </a:accent5>
      <a:accent6>
        <a:srgbClr val="63C49C"/>
      </a:accent6>
      <a:hlink>
        <a:srgbClr val="4E9625"/>
      </a:hlink>
      <a:folHlink>
        <a:srgbClr val="60652A"/>
      </a:folHlink>
    </a:clrScheme>
    <a:fontScheme name="Lege presentati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Lege presentatie 1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29D26"/>
        </a:accent1>
        <a:accent2>
          <a:srgbClr val="24C2B0"/>
        </a:accent2>
        <a:accent3>
          <a:srgbClr val="FFFFFF"/>
        </a:accent3>
        <a:accent4>
          <a:srgbClr val="000000"/>
        </a:accent4>
        <a:accent5>
          <a:srgbClr val="B3CCAC"/>
        </a:accent5>
        <a:accent6>
          <a:srgbClr val="20B09F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ge presentatie 2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8AE8B"/>
        </a:accent1>
        <a:accent2>
          <a:srgbClr val="2494C5"/>
        </a:accent2>
        <a:accent3>
          <a:srgbClr val="FFFFFF"/>
        </a:accent3>
        <a:accent4>
          <a:srgbClr val="000000"/>
        </a:accent4>
        <a:accent5>
          <a:srgbClr val="B4D3C4"/>
        </a:accent5>
        <a:accent6>
          <a:srgbClr val="2086B2"/>
        </a:accent6>
        <a:hlink>
          <a:srgbClr val="9ACCD4"/>
        </a:hlink>
        <a:folHlink>
          <a:srgbClr val="A100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ge presentatie 3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29D26"/>
        </a:accent1>
        <a:accent2>
          <a:srgbClr val="58AE8B"/>
        </a:accent2>
        <a:accent3>
          <a:srgbClr val="FFFFFF"/>
        </a:accent3>
        <a:accent4>
          <a:srgbClr val="000000"/>
        </a:accent4>
        <a:accent5>
          <a:srgbClr val="B3CCAC"/>
        </a:accent5>
        <a:accent6>
          <a:srgbClr val="4F9D7D"/>
        </a:accent6>
        <a:hlink>
          <a:srgbClr val="2494C5"/>
        </a:hlink>
        <a:folHlink>
          <a:srgbClr val="9ACCD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tandaardontwerp">
  <a:themeElements>
    <a:clrScheme name="">
      <a:dk1>
        <a:srgbClr val="000000"/>
      </a:dk1>
      <a:lt1>
        <a:srgbClr val="FFFFFF"/>
      </a:lt1>
      <a:dk2>
        <a:srgbClr val="9ACCD4"/>
      </a:dk2>
      <a:lt2>
        <a:srgbClr val="EEECE1"/>
      </a:lt2>
      <a:accent1>
        <a:srgbClr val="9ACCD4"/>
      </a:accent1>
      <a:accent2>
        <a:srgbClr val="6ED9AD"/>
      </a:accent2>
      <a:accent3>
        <a:srgbClr val="FFFFFF"/>
      </a:accent3>
      <a:accent4>
        <a:srgbClr val="000000"/>
      </a:accent4>
      <a:accent5>
        <a:srgbClr val="CAE2E6"/>
      </a:accent5>
      <a:accent6>
        <a:srgbClr val="63C49C"/>
      </a:accent6>
      <a:hlink>
        <a:srgbClr val="4E9625"/>
      </a:hlink>
      <a:folHlink>
        <a:srgbClr val="60652A"/>
      </a:folHlink>
    </a:clrScheme>
    <a:fontScheme name="1_Lege presentati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 kolommen 1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29D26"/>
        </a:accent1>
        <a:accent2>
          <a:srgbClr val="24C2B0"/>
        </a:accent2>
        <a:accent3>
          <a:srgbClr val="FFFFFF"/>
        </a:accent3>
        <a:accent4>
          <a:srgbClr val="000000"/>
        </a:accent4>
        <a:accent5>
          <a:srgbClr val="B3CCAC"/>
        </a:accent5>
        <a:accent6>
          <a:srgbClr val="20B09F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 kolommen 2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8AE8B"/>
        </a:accent1>
        <a:accent2>
          <a:srgbClr val="2494C5"/>
        </a:accent2>
        <a:accent3>
          <a:srgbClr val="FFFFFF"/>
        </a:accent3>
        <a:accent4>
          <a:srgbClr val="000000"/>
        </a:accent4>
        <a:accent5>
          <a:srgbClr val="B4D3C4"/>
        </a:accent5>
        <a:accent6>
          <a:srgbClr val="2086B2"/>
        </a:accent6>
        <a:hlink>
          <a:srgbClr val="9ACCD4"/>
        </a:hlink>
        <a:folHlink>
          <a:srgbClr val="A100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 kolommen 3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29D26"/>
        </a:accent1>
        <a:accent2>
          <a:srgbClr val="58AE8B"/>
        </a:accent2>
        <a:accent3>
          <a:srgbClr val="FFFFFF"/>
        </a:accent3>
        <a:accent4>
          <a:srgbClr val="000000"/>
        </a:accent4>
        <a:accent5>
          <a:srgbClr val="B3CCAC"/>
        </a:accent5>
        <a:accent6>
          <a:srgbClr val="4F9D7D"/>
        </a:accent6>
        <a:hlink>
          <a:srgbClr val="2494C5"/>
        </a:hlink>
        <a:folHlink>
          <a:srgbClr val="9ACCD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194</TotalTime>
  <Words>396</Words>
  <Application>Microsoft Office PowerPoint</Application>
  <PresentationFormat>Diavoorstelling (4:3)</PresentationFormat>
  <Paragraphs>110</Paragraphs>
  <Slides>16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16</vt:i4>
      </vt:variant>
    </vt:vector>
  </HeadingPairs>
  <TitlesOfParts>
    <vt:vector size="22" baseType="lpstr">
      <vt:lpstr>Arial</vt:lpstr>
      <vt:lpstr>Calibri</vt:lpstr>
      <vt:lpstr>Geneva</vt:lpstr>
      <vt:lpstr>Verdana</vt:lpstr>
      <vt:lpstr>blank</vt:lpstr>
      <vt:lpstr>Standaardontwerp</vt:lpstr>
      <vt:lpstr>PowerPoint-presentatie</vt:lpstr>
      <vt:lpstr>International Trade</vt:lpstr>
      <vt:lpstr>Some important organisms</vt:lpstr>
      <vt:lpstr>PowerPoint-presentatie</vt:lpstr>
      <vt:lpstr>EU Phytosanitairy rules (directive 2000/29/EC) </vt:lpstr>
      <vt:lpstr>EU Phytosanitairy rules: changes december 2019 </vt:lpstr>
      <vt:lpstr>Prevention: list of high risk plants </vt:lpstr>
      <vt:lpstr>Prevention: list of high risk plants </vt:lpstr>
      <vt:lpstr>EU Emergency measures for some organisms</vt:lpstr>
      <vt:lpstr>Eradication Anoplophora</vt:lpstr>
      <vt:lpstr>PowerPoint-presentatie</vt:lpstr>
      <vt:lpstr>PowerPoint-presentatie</vt:lpstr>
      <vt:lpstr>Xylella fastidiosa</vt:lpstr>
      <vt:lpstr>Xylella fastidiosa</vt:lpstr>
      <vt:lpstr>Raising awareness on plant pests (Xylella)</vt:lpstr>
      <vt:lpstr>PowerPoint-presentatie</vt:lpstr>
    </vt:vector>
  </TitlesOfParts>
  <Company>LNV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Visser, dr. K. (Karin)</dc:creator>
  <cp:lastModifiedBy>Anneke van Dijk</cp:lastModifiedBy>
  <cp:revision>21</cp:revision>
  <dcterms:created xsi:type="dcterms:W3CDTF">2018-10-09T09:34:50Z</dcterms:created>
  <dcterms:modified xsi:type="dcterms:W3CDTF">2018-10-09T13:39:22Z</dcterms:modified>
</cp:coreProperties>
</file>